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5.JPG" ContentType="image/jpe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6" r:id="rId1"/>
  </p:sldMasterIdLst>
  <p:notesMasterIdLst>
    <p:notesMasterId r:id="rId39"/>
  </p:notesMasterIdLst>
  <p:sldIdLst>
    <p:sldId id="315" r:id="rId2"/>
    <p:sldId id="257" r:id="rId3"/>
    <p:sldId id="258" r:id="rId4"/>
    <p:sldId id="259" r:id="rId5"/>
    <p:sldId id="260" r:id="rId6"/>
    <p:sldId id="261" r:id="rId7"/>
    <p:sldId id="262" r:id="rId8"/>
    <p:sldId id="317" r:id="rId9"/>
    <p:sldId id="265" r:id="rId10"/>
    <p:sldId id="266" r:id="rId11"/>
    <p:sldId id="314" r:id="rId12"/>
    <p:sldId id="279" r:id="rId13"/>
    <p:sldId id="281" r:id="rId14"/>
    <p:sldId id="283" r:id="rId15"/>
    <p:sldId id="284" r:id="rId16"/>
    <p:sldId id="318" r:id="rId17"/>
    <p:sldId id="320" r:id="rId18"/>
    <p:sldId id="321" r:id="rId19"/>
    <p:sldId id="325" r:id="rId20"/>
    <p:sldId id="328" r:id="rId21"/>
    <p:sldId id="329" r:id="rId22"/>
    <p:sldId id="330" r:id="rId23"/>
    <p:sldId id="331" r:id="rId24"/>
    <p:sldId id="322" r:id="rId25"/>
    <p:sldId id="343" r:id="rId26"/>
    <p:sldId id="332" r:id="rId27"/>
    <p:sldId id="273" r:id="rId28"/>
    <p:sldId id="333" r:id="rId29"/>
    <p:sldId id="342" r:id="rId30"/>
    <p:sldId id="334" r:id="rId31"/>
    <p:sldId id="337" r:id="rId32"/>
    <p:sldId id="338" r:id="rId33"/>
    <p:sldId id="339" r:id="rId34"/>
    <p:sldId id="340" r:id="rId35"/>
    <p:sldId id="341" r:id="rId36"/>
    <p:sldId id="313" r:id="rId37"/>
    <p:sldId id="324" r:id="rId38"/>
  </p:sldIdLst>
  <p:sldSz cx="9144000" cy="6858000" type="screen4x3"/>
  <p:notesSz cx="6858000" cy="9144000"/>
  <p:defaultTextStyle>
    <a:defPPr>
      <a:defRPr lang="en-B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321"/>
    <p:restoredTop sz="95840"/>
  </p:normalViewPr>
  <p:slideViewPr>
    <p:cSldViewPr snapToGrid="0">
      <p:cViewPr varScale="1">
        <p:scale>
          <a:sx n="99" d="100"/>
          <a:sy n="99" d="100"/>
        </p:scale>
        <p:origin x="19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B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01D505-2B34-974C-B44A-2B0625734C27}" type="datetimeFigureOut">
              <a:rPr lang="en-BD" smtClean="0"/>
              <a:t>17/12/24</a:t>
            </a:fld>
            <a:endParaRPr lang="en-BD"/>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B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B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4141B5-333F-2944-9864-FAF47FE4C0F8}" type="slidenum">
              <a:rPr lang="en-BD" smtClean="0"/>
              <a:t>‹#›</a:t>
            </a:fld>
            <a:endParaRPr lang="en-BD"/>
          </a:p>
        </p:txBody>
      </p:sp>
    </p:spTree>
    <p:extLst>
      <p:ext uri="{BB962C8B-B14F-4D97-AF65-F5344CB8AC3E}">
        <p14:creationId xmlns:p14="http://schemas.microsoft.com/office/powerpoint/2010/main" val="1133065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E97E6-33D9-2AFA-7A8C-384D7E33079B}"/>
              </a:ext>
            </a:extLst>
          </p:cNvPr>
          <p:cNvSpPr>
            <a:spLocks noGrp="1"/>
          </p:cNvSpPr>
          <p:nvPr>
            <p:ph type="ctrTitle"/>
          </p:nvPr>
        </p:nvSpPr>
        <p:spPr>
          <a:xfrm>
            <a:off x="1143000" y="1122363"/>
            <a:ext cx="6858000" cy="2387600"/>
          </a:xfrm>
        </p:spPr>
        <p:txBody>
          <a:bodyPr anchor="b"/>
          <a:lstStyle>
            <a:lvl1pPr algn="ctr">
              <a:defRPr sz="4500"/>
            </a:lvl1pPr>
          </a:lstStyle>
          <a:p>
            <a:r>
              <a:rPr lang="en-GB"/>
              <a:t>Click to edit Master title style</a:t>
            </a:r>
            <a:endParaRPr lang="en-BD"/>
          </a:p>
        </p:txBody>
      </p:sp>
      <p:sp>
        <p:nvSpPr>
          <p:cNvPr id="3" name="Subtitle 2">
            <a:extLst>
              <a:ext uri="{FF2B5EF4-FFF2-40B4-BE49-F238E27FC236}">
                <a16:creationId xmlns:a16="http://schemas.microsoft.com/office/drawing/2014/main" id="{54566E7A-F17E-0385-86C2-B15A10D89EA2}"/>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BD"/>
          </a:p>
        </p:txBody>
      </p:sp>
      <p:sp>
        <p:nvSpPr>
          <p:cNvPr id="4" name="Date Placeholder 3">
            <a:extLst>
              <a:ext uri="{FF2B5EF4-FFF2-40B4-BE49-F238E27FC236}">
                <a16:creationId xmlns:a16="http://schemas.microsoft.com/office/drawing/2014/main" id="{CE540D65-38F7-E75F-80F7-73A8F3CF20F0}"/>
              </a:ext>
            </a:extLst>
          </p:cNvPr>
          <p:cNvSpPr>
            <a:spLocks noGrp="1"/>
          </p:cNvSpPr>
          <p:nvPr>
            <p:ph type="dt" sz="half" idx="10"/>
          </p:nvPr>
        </p:nvSpPr>
        <p:spPr/>
        <p:txBody>
          <a:bodyPr/>
          <a:lstStyle/>
          <a:p>
            <a:fld id="{E083FACD-D0BD-3547-8C9F-853B2A321E57}" type="datetime1">
              <a:rPr lang="en-US" smtClean="0"/>
              <a:t>12/17/24</a:t>
            </a:fld>
            <a:endParaRPr lang="en-BD"/>
          </a:p>
        </p:txBody>
      </p:sp>
      <p:sp>
        <p:nvSpPr>
          <p:cNvPr id="5" name="Footer Placeholder 4">
            <a:extLst>
              <a:ext uri="{FF2B5EF4-FFF2-40B4-BE49-F238E27FC236}">
                <a16:creationId xmlns:a16="http://schemas.microsoft.com/office/drawing/2014/main" id="{935B2127-ABD4-CFE5-CF1D-CB247F37DE38}"/>
              </a:ext>
            </a:extLst>
          </p:cNvPr>
          <p:cNvSpPr>
            <a:spLocks noGrp="1"/>
          </p:cNvSpPr>
          <p:nvPr>
            <p:ph type="ftr" sz="quarter" idx="11"/>
          </p:nvPr>
        </p:nvSpPr>
        <p:spPr/>
        <p:txBody>
          <a:bodyPr/>
          <a:lstStyle/>
          <a:p>
            <a:endParaRPr lang="en-BD"/>
          </a:p>
        </p:txBody>
      </p:sp>
      <p:sp>
        <p:nvSpPr>
          <p:cNvPr id="6" name="Slide Number Placeholder 5">
            <a:extLst>
              <a:ext uri="{FF2B5EF4-FFF2-40B4-BE49-F238E27FC236}">
                <a16:creationId xmlns:a16="http://schemas.microsoft.com/office/drawing/2014/main" id="{CBAAA74D-D2B4-B0E8-8103-4B3579A5193F}"/>
              </a:ext>
            </a:extLst>
          </p:cNvPr>
          <p:cNvSpPr>
            <a:spLocks noGrp="1"/>
          </p:cNvSpPr>
          <p:nvPr>
            <p:ph type="sldNum" sz="quarter" idx="12"/>
          </p:nvPr>
        </p:nvSpPr>
        <p:spPr/>
        <p:txBody>
          <a:bodyPr/>
          <a:lstStyle/>
          <a:p>
            <a:fld id="{0769F0C5-52D3-9E4A-B1F4-6AB16662BC82}" type="slidenum">
              <a:rPr lang="en-BD" smtClean="0"/>
              <a:t>‹#›</a:t>
            </a:fld>
            <a:endParaRPr lang="en-BD"/>
          </a:p>
        </p:txBody>
      </p:sp>
    </p:spTree>
    <p:extLst>
      <p:ext uri="{BB962C8B-B14F-4D97-AF65-F5344CB8AC3E}">
        <p14:creationId xmlns:p14="http://schemas.microsoft.com/office/powerpoint/2010/main" val="1975717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67F8B-72A4-9E13-C107-FB86AA3FB7D4}"/>
              </a:ext>
            </a:extLst>
          </p:cNvPr>
          <p:cNvSpPr>
            <a:spLocks noGrp="1"/>
          </p:cNvSpPr>
          <p:nvPr>
            <p:ph type="title"/>
          </p:nvPr>
        </p:nvSpPr>
        <p:spPr/>
        <p:txBody>
          <a:bodyPr/>
          <a:lstStyle/>
          <a:p>
            <a:r>
              <a:rPr lang="en-GB"/>
              <a:t>Click to edit Master title style</a:t>
            </a:r>
            <a:endParaRPr lang="en-BD"/>
          </a:p>
        </p:txBody>
      </p:sp>
      <p:sp>
        <p:nvSpPr>
          <p:cNvPr id="3" name="Vertical Text Placeholder 2">
            <a:extLst>
              <a:ext uri="{FF2B5EF4-FFF2-40B4-BE49-F238E27FC236}">
                <a16:creationId xmlns:a16="http://schemas.microsoft.com/office/drawing/2014/main" id="{FEB33D49-B1C3-585D-E249-6F0D05F973A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D"/>
          </a:p>
        </p:txBody>
      </p:sp>
      <p:sp>
        <p:nvSpPr>
          <p:cNvPr id="4" name="Date Placeholder 3">
            <a:extLst>
              <a:ext uri="{FF2B5EF4-FFF2-40B4-BE49-F238E27FC236}">
                <a16:creationId xmlns:a16="http://schemas.microsoft.com/office/drawing/2014/main" id="{17EAFA70-9099-052C-EA05-CBA317551474}"/>
              </a:ext>
            </a:extLst>
          </p:cNvPr>
          <p:cNvSpPr>
            <a:spLocks noGrp="1"/>
          </p:cNvSpPr>
          <p:nvPr>
            <p:ph type="dt" sz="half" idx="10"/>
          </p:nvPr>
        </p:nvSpPr>
        <p:spPr/>
        <p:txBody>
          <a:bodyPr/>
          <a:lstStyle/>
          <a:p>
            <a:fld id="{26B54F6E-298A-2C42-BD8E-988962BF6F4D}" type="datetime1">
              <a:rPr lang="en-US" smtClean="0"/>
              <a:t>12/17/24</a:t>
            </a:fld>
            <a:endParaRPr lang="en-BD"/>
          </a:p>
        </p:txBody>
      </p:sp>
      <p:sp>
        <p:nvSpPr>
          <p:cNvPr id="5" name="Footer Placeholder 4">
            <a:extLst>
              <a:ext uri="{FF2B5EF4-FFF2-40B4-BE49-F238E27FC236}">
                <a16:creationId xmlns:a16="http://schemas.microsoft.com/office/drawing/2014/main" id="{93C7B8F4-2878-60FE-E71B-3EDAF7D91C09}"/>
              </a:ext>
            </a:extLst>
          </p:cNvPr>
          <p:cNvSpPr>
            <a:spLocks noGrp="1"/>
          </p:cNvSpPr>
          <p:nvPr>
            <p:ph type="ftr" sz="quarter" idx="11"/>
          </p:nvPr>
        </p:nvSpPr>
        <p:spPr/>
        <p:txBody>
          <a:bodyPr/>
          <a:lstStyle/>
          <a:p>
            <a:endParaRPr lang="en-BD"/>
          </a:p>
        </p:txBody>
      </p:sp>
      <p:sp>
        <p:nvSpPr>
          <p:cNvPr id="6" name="Slide Number Placeholder 5">
            <a:extLst>
              <a:ext uri="{FF2B5EF4-FFF2-40B4-BE49-F238E27FC236}">
                <a16:creationId xmlns:a16="http://schemas.microsoft.com/office/drawing/2014/main" id="{1C5B328D-FAC9-E27C-C7FD-C865A83B8156}"/>
              </a:ext>
            </a:extLst>
          </p:cNvPr>
          <p:cNvSpPr>
            <a:spLocks noGrp="1"/>
          </p:cNvSpPr>
          <p:nvPr>
            <p:ph type="sldNum" sz="quarter" idx="12"/>
          </p:nvPr>
        </p:nvSpPr>
        <p:spPr/>
        <p:txBody>
          <a:bodyPr/>
          <a:lstStyle/>
          <a:p>
            <a:fld id="{0769F0C5-52D3-9E4A-B1F4-6AB16662BC82}" type="slidenum">
              <a:rPr lang="en-BD" smtClean="0"/>
              <a:t>‹#›</a:t>
            </a:fld>
            <a:endParaRPr lang="en-BD"/>
          </a:p>
        </p:txBody>
      </p:sp>
    </p:spTree>
    <p:extLst>
      <p:ext uri="{BB962C8B-B14F-4D97-AF65-F5344CB8AC3E}">
        <p14:creationId xmlns:p14="http://schemas.microsoft.com/office/powerpoint/2010/main" val="2785104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BCA5E6-38E6-D02B-7C42-50AD24C3B459}"/>
              </a:ext>
            </a:extLst>
          </p:cNvPr>
          <p:cNvSpPr>
            <a:spLocks noGrp="1"/>
          </p:cNvSpPr>
          <p:nvPr>
            <p:ph type="title" orient="vert"/>
          </p:nvPr>
        </p:nvSpPr>
        <p:spPr>
          <a:xfrm>
            <a:off x="6543675" y="365125"/>
            <a:ext cx="1971675" cy="5811838"/>
          </a:xfrm>
        </p:spPr>
        <p:txBody>
          <a:bodyPr vert="eaVert"/>
          <a:lstStyle/>
          <a:p>
            <a:r>
              <a:rPr lang="en-GB"/>
              <a:t>Click to edit Master title style</a:t>
            </a:r>
            <a:endParaRPr lang="en-BD"/>
          </a:p>
        </p:txBody>
      </p:sp>
      <p:sp>
        <p:nvSpPr>
          <p:cNvPr id="3" name="Vertical Text Placeholder 2">
            <a:extLst>
              <a:ext uri="{FF2B5EF4-FFF2-40B4-BE49-F238E27FC236}">
                <a16:creationId xmlns:a16="http://schemas.microsoft.com/office/drawing/2014/main" id="{5350A720-083F-818A-B10A-660602BC5BB4}"/>
              </a:ext>
            </a:extLst>
          </p:cNvPr>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D"/>
          </a:p>
        </p:txBody>
      </p:sp>
      <p:sp>
        <p:nvSpPr>
          <p:cNvPr id="4" name="Date Placeholder 3">
            <a:extLst>
              <a:ext uri="{FF2B5EF4-FFF2-40B4-BE49-F238E27FC236}">
                <a16:creationId xmlns:a16="http://schemas.microsoft.com/office/drawing/2014/main" id="{2862F0B2-99E4-4A41-133D-B068E30F2355}"/>
              </a:ext>
            </a:extLst>
          </p:cNvPr>
          <p:cNvSpPr>
            <a:spLocks noGrp="1"/>
          </p:cNvSpPr>
          <p:nvPr>
            <p:ph type="dt" sz="half" idx="10"/>
          </p:nvPr>
        </p:nvSpPr>
        <p:spPr/>
        <p:txBody>
          <a:bodyPr/>
          <a:lstStyle/>
          <a:p>
            <a:fld id="{A037B4FC-6AB8-F943-A3B9-8372E47C9358}" type="datetime1">
              <a:rPr lang="en-US" smtClean="0"/>
              <a:t>12/17/24</a:t>
            </a:fld>
            <a:endParaRPr lang="en-BD"/>
          </a:p>
        </p:txBody>
      </p:sp>
      <p:sp>
        <p:nvSpPr>
          <p:cNvPr id="5" name="Footer Placeholder 4">
            <a:extLst>
              <a:ext uri="{FF2B5EF4-FFF2-40B4-BE49-F238E27FC236}">
                <a16:creationId xmlns:a16="http://schemas.microsoft.com/office/drawing/2014/main" id="{2144A561-9920-1B9B-F537-B27EF920D7AE}"/>
              </a:ext>
            </a:extLst>
          </p:cNvPr>
          <p:cNvSpPr>
            <a:spLocks noGrp="1"/>
          </p:cNvSpPr>
          <p:nvPr>
            <p:ph type="ftr" sz="quarter" idx="11"/>
          </p:nvPr>
        </p:nvSpPr>
        <p:spPr/>
        <p:txBody>
          <a:bodyPr/>
          <a:lstStyle/>
          <a:p>
            <a:endParaRPr lang="en-BD"/>
          </a:p>
        </p:txBody>
      </p:sp>
      <p:sp>
        <p:nvSpPr>
          <p:cNvPr id="6" name="Slide Number Placeholder 5">
            <a:extLst>
              <a:ext uri="{FF2B5EF4-FFF2-40B4-BE49-F238E27FC236}">
                <a16:creationId xmlns:a16="http://schemas.microsoft.com/office/drawing/2014/main" id="{14D09350-3749-6CC1-EA74-ACA3F8888D6B}"/>
              </a:ext>
            </a:extLst>
          </p:cNvPr>
          <p:cNvSpPr>
            <a:spLocks noGrp="1"/>
          </p:cNvSpPr>
          <p:nvPr>
            <p:ph type="sldNum" sz="quarter" idx="12"/>
          </p:nvPr>
        </p:nvSpPr>
        <p:spPr/>
        <p:txBody>
          <a:bodyPr/>
          <a:lstStyle/>
          <a:p>
            <a:fld id="{0769F0C5-52D3-9E4A-B1F4-6AB16662BC82}" type="slidenum">
              <a:rPr lang="en-BD" smtClean="0"/>
              <a:t>‹#›</a:t>
            </a:fld>
            <a:endParaRPr lang="en-BD"/>
          </a:p>
        </p:txBody>
      </p:sp>
    </p:spTree>
    <p:extLst>
      <p:ext uri="{BB962C8B-B14F-4D97-AF65-F5344CB8AC3E}">
        <p14:creationId xmlns:p14="http://schemas.microsoft.com/office/powerpoint/2010/main" val="4223211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C3B2F-1769-3FDF-6ADA-063DE9E93962}"/>
              </a:ext>
            </a:extLst>
          </p:cNvPr>
          <p:cNvSpPr>
            <a:spLocks noGrp="1"/>
          </p:cNvSpPr>
          <p:nvPr>
            <p:ph type="title"/>
          </p:nvPr>
        </p:nvSpPr>
        <p:spPr/>
        <p:txBody>
          <a:bodyPr/>
          <a:lstStyle/>
          <a:p>
            <a:r>
              <a:rPr lang="en-GB"/>
              <a:t>Click to edit Master title style</a:t>
            </a:r>
            <a:endParaRPr lang="en-BD"/>
          </a:p>
        </p:txBody>
      </p:sp>
      <p:sp>
        <p:nvSpPr>
          <p:cNvPr id="3" name="Content Placeholder 2">
            <a:extLst>
              <a:ext uri="{FF2B5EF4-FFF2-40B4-BE49-F238E27FC236}">
                <a16:creationId xmlns:a16="http://schemas.microsoft.com/office/drawing/2014/main" id="{1397E2DC-E36C-8706-A978-54F3FE6B72C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D"/>
          </a:p>
        </p:txBody>
      </p:sp>
      <p:sp>
        <p:nvSpPr>
          <p:cNvPr id="4" name="Date Placeholder 3">
            <a:extLst>
              <a:ext uri="{FF2B5EF4-FFF2-40B4-BE49-F238E27FC236}">
                <a16:creationId xmlns:a16="http://schemas.microsoft.com/office/drawing/2014/main" id="{A6FD58CC-2733-ABD6-DE29-5E8C3B6667B5}"/>
              </a:ext>
            </a:extLst>
          </p:cNvPr>
          <p:cNvSpPr>
            <a:spLocks noGrp="1"/>
          </p:cNvSpPr>
          <p:nvPr>
            <p:ph type="dt" sz="half" idx="10"/>
          </p:nvPr>
        </p:nvSpPr>
        <p:spPr/>
        <p:txBody>
          <a:bodyPr/>
          <a:lstStyle/>
          <a:p>
            <a:fld id="{5A5DF94E-4127-F047-A1AB-5800ECEC0B8E}" type="datetime1">
              <a:rPr lang="en-US" smtClean="0"/>
              <a:t>12/17/24</a:t>
            </a:fld>
            <a:endParaRPr lang="en-BD"/>
          </a:p>
        </p:txBody>
      </p:sp>
      <p:sp>
        <p:nvSpPr>
          <p:cNvPr id="5" name="Footer Placeholder 4">
            <a:extLst>
              <a:ext uri="{FF2B5EF4-FFF2-40B4-BE49-F238E27FC236}">
                <a16:creationId xmlns:a16="http://schemas.microsoft.com/office/drawing/2014/main" id="{3778F2B1-ACD5-6181-D69A-83B5D44C0E19}"/>
              </a:ext>
            </a:extLst>
          </p:cNvPr>
          <p:cNvSpPr>
            <a:spLocks noGrp="1"/>
          </p:cNvSpPr>
          <p:nvPr>
            <p:ph type="ftr" sz="quarter" idx="11"/>
          </p:nvPr>
        </p:nvSpPr>
        <p:spPr/>
        <p:txBody>
          <a:bodyPr/>
          <a:lstStyle/>
          <a:p>
            <a:endParaRPr lang="en-BD"/>
          </a:p>
        </p:txBody>
      </p:sp>
      <p:sp>
        <p:nvSpPr>
          <p:cNvPr id="6" name="Slide Number Placeholder 5">
            <a:extLst>
              <a:ext uri="{FF2B5EF4-FFF2-40B4-BE49-F238E27FC236}">
                <a16:creationId xmlns:a16="http://schemas.microsoft.com/office/drawing/2014/main" id="{D9084C08-62EF-E35E-D445-98913F9006FC}"/>
              </a:ext>
            </a:extLst>
          </p:cNvPr>
          <p:cNvSpPr>
            <a:spLocks noGrp="1"/>
          </p:cNvSpPr>
          <p:nvPr>
            <p:ph type="sldNum" sz="quarter" idx="12"/>
          </p:nvPr>
        </p:nvSpPr>
        <p:spPr/>
        <p:txBody>
          <a:bodyPr/>
          <a:lstStyle/>
          <a:p>
            <a:fld id="{0769F0C5-52D3-9E4A-B1F4-6AB16662BC82}" type="slidenum">
              <a:rPr lang="en-BD" smtClean="0"/>
              <a:t>‹#›</a:t>
            </a:fld>
            <a:endParaRPr lang="en-BD"/>
          </a:p>
        </p:txBody>
      </p:sp>
    </p:spTree>
    <p:extLst>
      <p:ext uri="{BB962C8B-B14F-4D97-AF65-F5344CB8AC3E}">
        <p14:creationId xmlns:p14="http://schemas.microsoft.com/office/powerpoint/2010/main" val="1162408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85136-271B-C681-1CAE-2480394CF8BB}"/>
              </a:ext>
            </a:extLst>
          </p:cNvPr>
          <p:cNvSpPr>
            <a:spLocks noGrp="1"/>
          </p:cNvSpPr>
          <p:nvPr>
            <p:ph type="title"/>
          </p:nvPr>
        </p:nvSpPr>
        <p:spPr>
          <a:xfrm>
            <a:off x="623887" y="1709738"/>
            <a:ext cx="7886700" cy="2852737"/>
          </a:xfrm>
        </p:spPr>
        <p:txBody>
          <a:bodyPr anchor="b"/>
          <a:lstStyle>
            <a:lvl1pPr>
              <a:defRPr sz="4500"/>
            </a:lvl1pPr>
          </a:lstStyle>
          <a:p>
            <a:r>
              <a:rPr lang="en-GB"/>
              <a:t>Click to edit Master title style</a:t>
            </a:r>
            <a:endParaRPr lang="en-BD"/>
          </a:p>
        </p:txBody>
      </p:sp>
      <p:sp>
        <p:nvSpPr>
          <p:cNvPr id="3" name="Text Placeholder 2">
            <a:extLst>
              <a:ext uri="{FF2B5EF4-FFF2-40B4-BE49-F238E27FC236}">
                <a16:creationId xmlns:a16="http://schemas.microsoft.com/office/drawing/2014/main" id="{3A5D909B-B3C5-847E-5E74-6DD4700D3503}"/>
              </a:ext>
            </a:extLst>
          </p:cNvPr>
          <p:cNvSpPr>
            <a:spLocks noGrp="1"/>
          </p:cNvSpPr>
          <p:nvPr>
            <p:ph type="body" idx="1"/>
          </p:nvPr>
        </p:nvSpPr>
        <p:spPr>
          <a:xfrm>
            <a:off x="623887"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2D57A34-C544-72E6-2A67-85890ACF1CEF}"/>
              </a:ext>
            </a:extLst>
          </p:cNvPr>
          <p:cNvSpPr>
            <a:spLocks noGrp="1"/>
          </p:cNvSpPr>
          <p:nvPr>
            <p:ph type="dt" sz="half" idx="10"/>
          </p:nvPr>
        </p:nvSpPr>
        <p:spPr/>
        <p:txBody>
          <a:bodyPr/>
          <a:lstStyle/>
          <a:p>
            <a:fld id="{D30A54DE-0C5D-FF49-9717-DDC6E6021C6D}" type="datetime1">
              <a:rPr lang="en-US" smtClean="0"/>
              <a:t>12/17/24</a:t>
            </a:fld>
            <a:endParaRPr lang="en-BD"/>
          </a:p>
        </p:txBody>
      </p:sp>
      <p:sp>
        <p:nvSpPr>
          <p:cNvPr id="5" name="Footer Placeholder 4">
            <a:extLst>
              <a:ext uri="{FF2B5EF4-FFF2-40B4-BE49-F238E27FC236}">
                <a16:creationId xmlns:a16="http://schemas.microsoft.com/office/drawing/2014/main" id="{9726D465-5BF2-FF15-B54B-7962A5113DCC}"/>
              </a:ext>
            </a:extLst>
          </p:cNvPr>
          <p:cNvSpPr>
            <a:spLocks noGrp="1"/>
          </p:cNvSpPr>
          <p:nvPr>
            <p:ph type="ftr" sz="quarter" idx="11"/>
          </p:nvPr>
        </p:nvSpPr>
        <p:spPr/>
        <p:txBody>
          <a:bodyPr/>
          <a:lstStyle/>
          <a:p>
            <a:endParaRPr lang="en-BD"/>
          </a:p>
        </p:txBody>
      </p:sp>
      <p:sp>
        <p:nvSpPr>
          <p:cNvPr id="6" name="Slide Number Placeholder 5">
            <a:extLst>
              <a:ext uri="{FF2B5EF4-FFF2-40B4-BE49-F238E27FC236}">
                <a16:creationId xmlns:a16="http://schemas.microsoft.com/office/drawing/2014/main" id="{DD81E1EC-F3DB-025D-815A-E6CDF86C788A}"/>
              </a:ext>
            </a:extLst>
          </p:cNvPr>
          <p:cNvSpPr>
            <a:spLocks noGrp="1"/>
          </p:cNvSpPr>
          <p:nvPr>
            <p:ph type="sldNum" sz="quarter" idx="12"/>
          </p:nvPr>
        </p:nvSpPr>
        <p:spPr/>
        <p:txBody>
          <a:bodyPr/>
          <a:lstStyle/>
          <a:p>
            <a:fld id="{0769F0C5-52D3-9E4A-B1F4-6AB16662BC82}" type="slidenum">
              <a:rPr lang="en-BD" smtClean="0"/>
              <a:t>‹#›</a:t>
            </a:fld>
            <a:endParaRPr lang="en-BD"/>
          </a:p>
        </p:txBody>
      </p:sp>
    </p:spTree>
    <p:extLst>
      <p:ext uri="{BB962C8B-B14F-4D97-AF65-F5344CB8AC3E}">
        <p14:creationId xmlns:p14="http://schemas.microsoft.com/office/powerpoint/2010/main" val="235137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C7E7B-794F-1986-1D84-0E669DDE25C7}"/>
              </a:ext>
            </a:extLst>
          </p:cNvPr>
          <p:cNvSpPr>
            <a:spLocks noGrp="1"/>
          </p:cNvSpPr>
          <p:nvPr>
            <p:ph type="title"/>
          </p:nvPr>
        </p:nvSpPr>
        <p:spPr/>
        <p:txBody>
          <a:bodyPr/>
          <a:lstStyle/>
          <a:p>
            <a:r>
              <a:rPr lang="en-GB"/>
              <a:t>Click to edit Master title style</a:t>
            </a:r>
            <a:endParaRPr lang="en-BD"/>
          </a:p>
        </p:txBody>
      </p:sp>
      <p:sp>
        <p:nvSpPr>
          <p:cNvPr id="3" name="Content Placeholder 2">
            <a:extLst>
              <a:ext uri="{FF2B5EF4-FFF2-40B4-BE49-F238E27FC236}">
                <a16:creationId xmlns:a16="http://schemas.microsoft.com/office/drawing/2014/main" id="{3DA433CB-058D-C04E-607B-EE695E97C393}"/>
              </a:ext>
            </a:extLst>
          </p:cNvPr>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D"/>
          </a:p>
        </p:txBody>
      </p:sp>
      <p:sp>
        <p:nvSpPr>
          <p:cNvPr id="4" name="Content Placeholder 3">
            <a:extLst>
              <a:ext uri="{FF2B5EF4-FFF2-40B4-BE49-F238E27FC236}">
                <a16:creationId xmlns:a16="http://schemas.microsoft.com/office/drawing/2014/main" id="{C7C4B320-F3AD-2678-AF2D-E95A83BBC3F9}"/>
              </a:ext>
            </a:extLst>
          </p:cNvPr>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D"/>
          </a:p>
        </p:txBody>
      </p:sp>
      <p:sp>
        <p:nvSpPr>
          <p:cNvPr id="5" name="Date Placeholder 4">
            <a:extLst>
              <a:ext uri="{FF2B5EF4-FFF2-40B4-BE49-F238E27FC236}">
                <a16:creationId xmlns:a16="http://schemas.microsoft.com/office/drawing/2014/main" id="{31F0DCE2-95B7-1825-B68B-674EF063E389}"/>
              </a:ext>
            </a:extLst>
          </p:cNvPr>
          <p:cNvSpPr>
            <a:spLocks noGrp="1"/>
          </p:cNvSpPr>
          <p:nvPr>
            <p:ph type="dt" sz="half" idx="10"/>
          </p:nvPr>
        </p:nvSpPr>
        <p:spPr/>
        <p:txBody>
          <a:bodyPr/>
          <a:lstStyle/>
          <a:p>
            <a:fld id="{831BB8A4-0BEB-4847-84A1-3108B434725C}" type="datetime1">
              <a:rPr lang="en-US" smtClean="0"/>
              <a:t>12/17/24</a:t>
            </a:fld>
            <a:endParaRPr lang="en-BD"/>
          </a:p>
        </p:txBody>
      </p:sp>
      <p:sp>
        <p:nvSpPr>
          <p:cNvPr id="6" name="Footer Placeholder 5">
            <a:extLst>
              <a:ext uri="{FF2B5EF4-FFF2-40B4-BE49-F238E27FC236}">
                <a16:creationId xmlns:a16="http://schemas.microsoft.com/office/drawing/2014/main" id="{D332D2FC-12CB-1752-877F-7A2D38FA257C}"/>
              </a:ext>
            </a:extLst>
          </p:cNvPr>
          <p:cNvSpPr>
            <a:spLocks noGrp="1"/>
          </p:cNvSpPr>
          <p:nvPr>
            <p:ph type="ftr" sz="quarter" idx="11"/>
          </p:nvPr>
        </p:nvSpPr>
        <p:spPr/>
        <p:txBody>
          <a:bodyPr/>
          <a:lstStyle/>
          <a:p>
            <a:endParaRPr lang="en-BD"/>
          </a:p>
        </p:txBody>
      </p:sp>
      <p:sp>
        <p:nvSpPr>
          <p:cNvPr id="7" name="Slide Number Placeholder 6">
            <a:extLst>
              <a:ext uri="{FF2B5EF4-FFF2-40B4-BE49-F238E27FC236}">
                <a16:creationId xmlns:a16="http://schemas.microsoft.com/office/drawing/2014/main" id="{B728820C-C069-1F46-7A3E-BD7E549BF70F}"/>
              </a:ext>
            </a:extLst>
          </p:cNvPr>
          <p:cNvSpPr>
            <a:spLocks noGrp="1"/>
          </p:cNvSpPr>
          <p:nvPr>
            <p:ph type="sldNum" sz="quarter" idx="12"/>
          </p:nvPr>
        </p:nvSpPr>
        <p:spPr/>
        <p:txBody>
          <a:bodyPr/>
          <a:lstStyle/>
          <a:p>
            <a:fld id="{0769F0C5-52D3-9E4A-B1F4-6AB16662BC82}" type="slidenum">
              <a:rPr lang="en-BD" smtClean="0"/>
              <a:t>‹#›</a:t>
            </a:fld>
            <a:endParaRPr lang="en-BD"/>
          </a:p>
        </p:txBody>
      </p:sp>
    </p:spTree>
    <p:extLst>
      <p:ext uri="{BB962C8B-B14F-4D97-AF65-F5344CB8AC3E}">
        <p14:creationId xmlns:p14="http://schemas.microsoft.com/office/powerpoint/2010/main" val="944547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71E7D-062E-90A0-31E3-A5C4AF58F689}"/>
              </a:ext>
            </a:extLst>
          </p:cNvPr>
          <p:cNvSpPr>
            <a:spLocks noGrp="1"/>
          </p:cNvSpPr>
          <p:nvPr>
            <p:ph type="title"/>
          </p:nvPr>
        </p:nvSpPr>
        <p:spPr>
          <a:xfrm>
            <a:off x="629841" y="365126"/>
            <a:ext cx="7886700" cy="1325563"/>
          </a:xfrm>
        </p:spPr>
        <p:txBody>
          <a:bodyPr/>
          <a:lstStyle/>
          <a:p>
            <a:r>
              <a:rPr lang="en-GB"/>
              <a:t>Click to edit Master title style</a:t>
            </a:r>
            <a:endParaRPr lang="en-BD"/>
          </a:p>
        </p:txBody>
      </p:sp>
      <p:sp>
        <p:nvSpPr>
          <p:cNvPr id="3" name="Text Placeholder 2">
            <a:extLst>
              <a:ext uri="{FF2B5EF4-FFF2-40B4-BE49-F238E27FC236}">
                <a16:creationId xmlns:a16="http://schemas.microsoft.com/office/drawing/2014/main" id="{CD117604-9A34-3A70-C6CA-2EA56544084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a:extLst>
              <a:ext uri="{FF2B5EF4-FFF2-40B4-BE49-F238E27FC236}">
                <a16:creationId xmlns:a16="http://schemas.microsoft.com/office/drawing/2014/main" id="{FBABF2D9-E76C-EFCE-EA97-A1D0FD3C2E9F}"/>
              </a:ext>
            </a:extLst>
          </p:cNvPr>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D"/>
          </a:p>
        </p:txBody>
      </p:sp>
      <p:sp>
        <p:nvSpPr>
          <p:cNvPr id="5" name="Text Placeholder 4">
            <a:extLst>
              <a:ext uri="{FF2B5EF4-FFF2-40B4-BE49-F238E27FC236}">
                <a16:creationId xmlns:a16="http://schemas.microsoft.com/office/drawing/2014/main" id="{85A8E70D-13D1-5C96-0B02-642A02137A4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a:extLst>
              <a:ext uri="{FF2B5EF4-FFF2-40B4-BE49-F238E27FC236}">
                <a16:creationId xmlns:a16="http://schemas.microsoft.com/office/drawing/2014/main" id="{164954A5-FDC5-0439-ABB2-8C69DA1CE501}"/>
              </a:ext>
            </a:extLst>
          </p:cNvPr>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D"/>
          </a:p>
        </p:txBody>
      </p:sp>
      <p:sp>
        <p:nvSpPr>
          <p:cNvPr id="7" name="Date Placeholder 6">
            <a:extLst>
              <a:ext uri="{FF2B5EF4-FFF2-40B4-BE49-F238E27FC236}">
                <a16:creationId xmlns:a16="http://schemas.microsoft.com/office/drawing/2014/main" id="{8558F2FF-493E-EE8C-FCC4-93E7C2DCAE51}"/>
              </a:ext>
            </a:extLst>
          </p:cNvPr>
          <p:cNvSpPr>
            <a:spLocks noGrp="1"/>
          </p:cNvSpPr>
          <p:nvPr>
            <p:ph type="dt" sz="half" idx="10"/>
          </p:nvPr>
        </p:nvSpPr>
        <p:spPr/>
        <p:txBody>
          <a:bodyPr/>
          <a:lstStyle/>
          <a:p>
            <a:fld id="{4548D68C-5FB9-A84E-BD0A-F65BDDFA2AC8}" type="datetime1">
              <a:rPr lang="en-US" smtClean="0"/>
              <a:t>12/17/24</a:t>
            </a:fld>
            <a:endParaRPr lang="en-BD"/>
          </a:p>
        </p:txBody>
      </p:sp>
      <p:sp>
        <p:nvSpPr>
          <p:cNvPr id="8" name="Footer Placeholder 7">
            <a:extLst>
              <a:ext uri="{FF2B5EF4-FFF2-40B4-BE49-F238E27FC236}">
                <a16:creationId xmlns:a16="http://schemas.microsoft.com/office/drawing/2014/main" id="{6C18D897-316E-0E86-674B-82F81850F737}"/>
              </a:ext>
            </a:extLst>
          </p:cNvPr>
          <p:cNvSpPr>
            <a:spLocks noGrp="1"/>
          </p:cNvSpPr>
          <p:nvPr>
            <p:ph type="ftr" sz="quarter" idx="11"/>
          </p:nvPr>
        </p:nvSpPr>
        <p:spPr/>
        <p:txBody>
          <a:bodyPr/>
          <a:lstStyle/>
          <a:p>
            <a:endParaRPr lang="en-BD"/>
          </a:p>
        </p:txBody>
      </p:sp>
      <p:sp>
        <p:nvSpPr>
          <p:cNvPr id="9" name="Slide Number Placeholder 8">
            <a:extLst>
              <a:ext uri="{FF2B5EF4-FFF2-40B4-BE49-F238E27FC236}">
                <a16:creationId xmlns:a16="http://schemas.microsoft.com/office/drawing/2014/main" id="{39FD0261-6EAD-C4C6-EC6D-46B1419D6B77}"/>
              </a:ext>
            </a:extLst>
          </p:cNvPr>
          <p:cNvSpPr>
            <a:spLocks noGrp="1"/>
          </p:cNvSpPr>
          <p:nvPr>
            <p:ph type="sldNum" sz="quarter" idx="12"/>
          </p:nvPr>
        </p:nvSpPr>
        <p:spPr/>
        <p:txBody>
          <a:bodyPr/>
          <a:lstStyle/>
          <a:p>
            <a:fld id="{0769F0C5-52D3-9E4A-B1F4-6AB16662BC82}" type="slidenum">
              <a:rPr lang="en-BD" smtClean="0"/>
              <a:t>‹#›</a:t>
            </a:fld>
            <a:endParaRPr lang="en-BD"/>
          </a:p>
        </p:txBody>
      </p:sp>
    </p:spTree>
    <p:extLst>
      <p:ext uri="{BB962C8B-B14F-4D97-AF65-F5344CB8AC3E}">
        <p14:creationId xmlns:p14="http://schemas.microsoft.com/office/powerpoint/2010/main" val="2187514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38DC1-915C-69EF-A874-427049A507DC}"/>
              </a:ext>
            </a:extLst>
          </p:cNvPr>
          <p:cNvSpPr>
            <a:spLocks noGrp="1"/>
          </p:cNvSpPr>
          <p:nvPr>
            <p:ph type="title"/>
          </p:nvPr>
        </p:nvSpPr>
        <p:spPr/>
        <p:txBody>
          <a:bodyPr/>
          <a:lstStyle/>
          <a:p>
            <a:r>
              <a:rPr lang="en-GB"/>
              <a:t>Click to edit Master title style</a:t>
            </a:r>
            <a:endParaRPr lang="en-BD"/>
          </a:p>
        </p:txBody>
      </p:sp>
      <p:sp>
        <p:nvSpPr>
          <p:cNvPr id="3" name="Date Placeholder 2">
            <a:extLst>
              <a:ext uri="{FF2B5EF4-FFF2-40B4-BE49-F238E27FC236}">
                <a16:creationId xmlns:a16="http://schemas.microsoft.com/office/drawing/2014/main" id="{086C14BF-42AB-FEDE-BF76-E1E0820B1AD6}"/>
              </a:ext>
            </a:extLst>
          </p:cNvPr>
          <p:cNvSpPr>
            <a:spLocks noGrp="1"/>
          </p:cNvSpPr>
          <p:nvPr>
            <p:ph type="dt" sz="half" idx="10"/>
          </p:nvPr>
        </p:nvSpPr>
        <p:spPr/>
        <p:txBody>
          <a:bodyPr/>
          <a:lstStyle/>
          <a:p>
            <a:fld id="{CFF516FB-BB27-2243-9E55-94E982417A58}" type="datetime1">
              <a:rPr lang="en-US" smtClean="0"/>
              <a:t>12/17/24</a:t>
            </a:fld>
            <a:endParaRPr lang="en-BD"/>
          </a:p>
        </p:txBody>
      </p:sp>
      <p:sp>
        <p:nvSpPr>
          <p:cNvPr id="4" name="Footer Placeholder 3">
            <a:extLst>
              <a:ext uri="{FF2B5EF4-FFF2-40B4-BE49-F238E27FC236}">
                <a16:creationId xmlns:a16="http://schemas.microsoft.com/office/drawing/2014/main" id="{49761A16-E060-830D-2594-F4B09E3122F1}"/>
              </a:ext>
            </a:extLst>
          </p:cNvPr>
          <p:cNvSpPr>
            <a:spLocks noGrp="1"/>
          </p:cNvSpPr>
          <p:nvPr>
            <p:ph type="ftr" sz="quarter" idx="11"/>
          </p:nvPr>
        </p:nvSpPr>
        <p:spPr/>
        <p:txBody>
          <a:bodyPr/>
          <a:lstStyle/>
          <a:p>
            <a:endParaRPr lang="en-BD"/>
          </a:p>
        </p:txBody>
      </p:sp>
      <p:sp>
        <p:nvSpPr>
          <p:cNvPr id="5" name="Slide Number Placeholder 4">
            <a:extLst>
              <a:ext uri="{FF2B5EF4-FFF2-40B4-BE49-F238E27FC236}">
                <a16:creationId xmlns:a16="http://schemas.microsoft.com/office/drawing/2014/main" id="{D1FA048C-B7AE-73F4-89E2-2FAE332DA1CE}"/>
              </a:ext>
            </a:extLst>
          </p:cNvPr>
          <p:cNvSpPr>
            <a:spLocks noGrp="1"/>
          </p:cNvSpPr>
          <p:nvPr>
            <p:ph type="sldNum" sz="quarter" idx="12"/>
          </p:nvPr>
        </p:nvSpPr>
        <p:spPr/>
        <p:txBody>
          <a:bodyPr/>
          <a:lstStyle/>
          <a:p>
            <a:fld id="{0769F0C5-52D3-9E4A-B1F4-6AB16662BC82}" type="slidenum">
              <a:rPr lang="en-BD" smtClean="0"/>
              <a:t>‹#›</a:t>
            </a:fld>
            <a:endParaRPr lang="en-BD"/>
          </a:p>
        </p:txBody>
      </p:sp>
    </p:spTree>
    <p:extLst>
      <p:ext uri="{BB962C8B-B14F-4D97-AF65-F5344CB8AC3E}">
        <p14:creationId xmlns:p14="http://schemas.microsoft.com/office/powerpoint/2010/main" val="1060058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E24740-80A6-E399-6AA7-76781AB0D92E}"/>
              </a:ext>
            </a:extLst>
          </p:cNvPr>
          <p:cNvSpPr>
            <a:spLocks noGrp="1"/>
          </p:cNvSpPr>
          <p:nvPr>
            <p:ph type="dt" sz="half" idx="10"/>
          </p:nvPr>
        </p:nvSpPr>
        <p:spPr/>
        <p:txBody>
          <a:bodyPr/>
          <a:lstStyle/>
          <a:p>
            <a:fld id="{0534AED6-DAED-B542-B13C-EB4874BAEBCA}" type="datetime1">
              <a:rPr lang="en-US" smtClean="0"/>
              <a:t>12/17/24</a:t>
            </a:fld>
            <a:endParaRPr lang="en-BD"/>
          </a:p>
        </p:txBody>
      </p:sp>
      <p:sp>
        <p:nvSpPr>
          <p:cNvPr id="3" name="Footer Placeholder 2">
            <a:extLst>
              <a:ext uri="{FF2B5EF4-FFF2-40B4-BE49-F238E27FC236}">
                <a16:creationId xmlns:a16="http://schemas.microsoft.com/office/drawing/2014/main" id="{F4EF8E47-931C-DBF6-D81A-C0A177503347}"/>
              </a:ext>
            </a:extLst>
          </p:cNvPr>
          <p:cNvSpPr>
            <a:spLocks noGrp="1"/>
          </p:cNvSpPr>
          <p:nvPr>
            <p:ph type="ftr" sz="quarter" idx="11"/>
          </p:nvPr>
        </p:nvSpPr>
        <p:spPr/>
        <p:txBody>
          <a:bodyPr/>
          <a:lstStyle/>
          <a:p>
            <a:endParaRPr lang="en-BD"/>
          </a:p>
        </p:txBody>
      </p:sp>
      <p:sp>
        <p:nvSpPr>
          <p:cNvPr id="4" name="Slide Number Placeholder 3">
            <a:extLst>
              <a:ext uri="{FF2B5EF4-FFF2-40B4-BE49-F238E27FC236}">
                <a16:creationId xmlns:a16="http://schemas.microsoft.com/office/drawing/2014/main" id="{5B2432FB-0CA4-CFB0-0441-BA1566DE1E71}"/>
              </a:ext>
            </a:extLst>
          </p:cNvPr>
          <p:cNvSpPr>
            <a:spLocks noGrp="1"/>
          </p:cNvSpPr>
          <p:nvPr>
            <p:ph type="sldNum" sz="quarter" idx="12"/>
          </p:nvPr>
        </p:nvSpPr>
        <p:spPr/>
        <p:txBody>
          <a:bodyPr/>
          <a:lstStyle/>
          <a:p>
            <a:fld id="{0769F0C5-52D3-9E4A-B1F4-6AB16662BC82}" type="slidenum">
              <a:rPr lang="en-BD" smtClean="0"/>
              <a:t>‹#›</a:t>
            </a:fld>
            <a:endParaRPr lang="en-BD"/>
          </a:p>
        </p:txBody>
      </p:sp>
    </p:spTree>
    <p:extLst>
      <p:ext uri="{BB962C8B-B14F-4D97-AF65-F5344CB8AC3E}">
        <p14:creationId xmlns:p14="http://schemas.microsoft.com/office/powerpoint/2010/main" val="2684680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357AF-7697-D1F2-07DE-422170403505}"/>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endParaRPr lang="en-BD"/>
          </a:p>
        </p:txBody>
      </p:sp>
      <p:sp>
        <p:nvSpPr>
          <p:cNvPr id="3" name="Content Placeholder 2">
            <a:extLst>
              <a:ext uri="{FF2B5EF4-FFF2-40B4-BE49-F238E27FC236}">
                <a16:creationId xmlns:a16="http://schemas.microsoft.com/office/drawing/2014/main" id="{FCF8F3B4-1CF4-B32E-167E-34D6E91F92C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D"/>
          </a:p>
        </p:txBody>
      </p:sp>
      <p:sp>
        <p:nvSpPr>
          <p:cNvPr id="4" name="Text Placeholder 3">
            <a:extLst>
              <a:ext uri="{FF2B5EF4-FFF2-40B4-BE49-F238E27FC236}">
                <a16:creationId xmlns:a16="http://schemas.microsoft.com/office/drawing/2014/main" id="{FD805B31-A4AC-0EA3-52C7-13F6F8071F1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D5024858-D75C-DE00-B81F-E6EC42814436}"/>
              </a:ext>
            </a:extLst>
          </p:cNvPr>
          <p:cNvSpPr>
            <a:spLocks noGrp="1"/>
          </p:cNvSpPr>
          <p:nvPr>
            <p:ph type="dt" sz="half" idx="10"/>
          </p:nvPr>
        </p:nvSpPr>
        <p:spPr/>
        <p:txBody>
          <a:bodyPr/>
          <a:lstStyle/>
          <a:p>
            <a:fld id="{CDBDDD8A-0C28-2244-AD3D-DE3488F0F9D6}" type="datetime1">
              <a:rPr lang="en-US" smtClean="0"/>
              <a:t>12/17/24</a:t>
            </a:fld>
            <a:endParaRPr lang="en-BD"/>
          </a:p>
        </p:txBody>
      </p:sp>
      <p:sp>
        <p:nvSpPr>
          <p:cNvPr id="6" name="Footer Placeholder 5">
            <a:extLst>
              <a:ext uri="{FF2B5EF4-FFF2-40B4-BE49-F238E27FC236}">
                <a16:creationId xmlns:a16="http://schemas.microsoft.com/office/drawing/2014/main" id="{3EC48C22-E2F6-7F5D-809A-5B158ACED09F}"/>
              </a:ext>
            </a:extLst>
          </p:cNvPr>
          <p:cNvSpPr>
            <a:spLocks noGrp="1"/>
          </p:cNvSpPr>
          <p:nvPr>
            <p:ph type="ftr" sz="quarter" idx="11"/>
          </p:nvPr>
        </p:nvSpPr>
        <p:spPr/>
        <p:txBody>
          <a:bodyPr/>
          <a:lstStyle/>
          <a:p>
            <a:endParaRPr lang="en-BD"/>
          </a:p>
        </p:txBody>
      </p:sp>
      <p:sp>
        <p:nvSpPr>
          <p:cNvPr id="7" name="Slide Number Placeholder 6">
            <a:extLst>
              <a:ext uri="{FF2B5EF4-FFF2-40B4-BE49-F238E27FC236}">
                <a16:creationId xmlns:a16="http://schemas.microsoft.com/office/drawing/2014/main" id="{00CAF32C-6548-A39D-F4AD-37D3D3C3B0B4}"/>
              </a:ext>
            </a:extLst>
          </p:cNvPr>
          <p:cNvSpPr>
            <a:spLocks noGrp="1"/>
          </p:cNvSpPr>
          <p:nvPr>
            <p:ph type="sldNum" sz="quarter" idx="12"/>
          </p:nvPr>
        </p:nvSpPr>
        <p:spPr/>
        <p:txBody>
          <a:bodyPr/>
          <a:lstStyle/>
          <a:p>
            <a:fld id="{0769F0C5-52D3-9E4A-B1F4-6AB16662BC82}" type="slidenum">
              <a:rPr lang="en-BD" smtClean="0"/>
              <a:t>‹#›</a:t>
            </a:fld>
            <a:endParaRPr lang="en-BD"/>
          </a:p>
        </p:txBody>
      </p:sp>
    </p:spTree>
    <p:extLst>
      <p:ext uri="{BB962C8B-B14F-4D97-AF65-F5344CB8AC3E}">
        <p14:creationId xmlns:p14="http://schemas.microsoft.com/office/powerpoint/2010/main" val="1328262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F2184-4916-68C6-A93F-B330C36562A8}"/>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endParaRPr lang="en-BD"/>
          </a:p>
        </p:txBody>
      </p:sp>
      <p:sp>
        <p:nvSpPr>
          <p:cNvPr id="3" name="Picture Placeholder 2">
            <a:extLst>
              <a:ext uri="{FF2B5EF4-FFF2-40B4-BE49-F238E27FC236}">
                <a16:creationId xmlns:a16="http://schemas.microsoft.com/office/drawing/2014/main" id="{87C3C44F-F9FC-9AC4-0AD0-E6304FF73588}"/>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BD"/>
          </a:p>
        </p:txBody>
      </p:sp>
      <p:sp>
        <p:nvSpPr>
          <p:cNvPr id="4" name="Text Placeholder 3">
            <a:extLst>
              <a:ext uri="{FF2B5EF4-FFF2-40B4-BE49-F238E27FC236}">
                <a16:creationId xmlns:a16="http://schemas.microsoft.com/office/drawing/2014/main" id="{C360FD0E-4F94-C676-6A22-79D616A6C8B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FE67FF41-7ECB-162A-07B2-FE7BF2CFF378}"/>
              </a:ext>
            </a:extLst>
          </p:cNvPr>
          <p:cNvSpPr>
            <a:spLocks noGrp="1"/>
          </p:cNvSpPr>
          <p:nvPr>
            <p:ph type="dt" sz="half" idx="10"/>
          </p:nvPr>
        </p:nvSpPr>
        <p:spPr/>
        <p:txBody>
          <a:bodyPr/>
          <a:lstStyle/>
          <a:p>
            <a:fld id="{DC7D5E4D-F894-F841-B50B-93F98E623D4B}" type="datetime1">
              <a:rPr lang="en-US" smtClean="0"/>
              <a:t>12/17/24</a:t>
            </a:fld>
            <a:endParaRPr lang="en-BD"/>
          </a:p>
        </p:txBody>
      </p:sp>
      <p:sp>
        <p:nvSpPr>
          <p:cNvPr id="6" name="Footer Placeholder 5">
            <a:extLst>
              <a:ext uri="{FF2B5EF4-FFF2-40B4-BE49-F238E27FC236}">
                <a16:creationId xmlns:a16="http://schemas.microsoft.com/office/drawing/2014/main" id="{3514DE91-BA55-664C-AA30-58253ABEB4DB}"/>
              </a:ext>
            </a:extLst>
          </p:cNvPr>
          <p:cNvSpPr>
            <a:spLocks noGrp="1"/>
          </p:cNvSpPr>
          <p:nvPr>
            <p:ph type="ftr" sz="quarter" idx="11"/>
          </p:nvPr>
        </p:nvSpPr>
        <p:spPr/>
        <p:txBody>
          <a:bodyPr/>
          <a:lstStyle/>
          <a:p>
            <a:endParaRPr lang="en-BD"/>
          </a:p>
        </p:txBody>
      </p:sp>
      <p:sp>
        <p:nvSpPr>
          <p:cNvPr id="7" name="Slide Number Placeholder 6">
            <a:extLst>
              <a:ext uri="{FF2B5EF4-FFF2-40B4-BE49-F238E27FC236}">
                <a16:creationId xmlns:a16="http://schemas.microsoft.com/office/drawing/2014/main" id="{94C735BD-DDFB-9DAE-5578-235BAAB8713D}"/>
              </a:ext>
            </a:extLst>
          </p:cNvPr>
          <p:cNvSpPr>
            <a:spLocks noGrp="1"/>
          </p:cNvSpPr>
          <p:nvPr>
            <p:ph type="sldNum" sz="quarter" idx="12"/>
          </p:nvPr>
        </p:nvSpPr>
        <p:spPr/>
        <p:txBody>
          <a:bodyPr/>
          <a:lstStyle/>
          <a:p>
            <a:fld id="{0769F0C5-52D3-9E4A-B1F4-6AB16662BC82}" type="slidenum">
              <a:rPr lang="en-BD" smtClean="0"/>
              <a:t>‹#›</a:t>
            </a:fld>
            <a:endParaRPr lang="en-BD"/>
          </a:p>
        </p:txBody>
      </p:sp>
    </p:spTree>
    <p:extLst>
      <p:ext uri="{BB962C8B-B14F-4D97-AF65-F5344CB8AC3E}">
        <p14:creationId xmlns:p14="http://schemas.microsoft.com/office/powerpoint/2010/main" val="1734902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CA8B5D-ADE4-B6CE-5EA2-B4AE8E9F682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BD"/>
          </a:p>
        </p:txBody>
      </p:sp>
      <p:sp>
        <p:nvSpPr>
          <p:cNvPr id="3" name="Text Placeholder 2">
            <a:extLst>
              <a:ext uri="{FF2B5EF4-FFF2-40B4-BE49-F238E27FC236}">
                <a16:creationId xmlns:a16="http://schemas.microsoft.com/office/drawing/2014/main" id="{720039AB-0CB2-9CB7-6910-C089A71A872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D"/>
          </a:p>
        </p:txBody>
      </p:sp>
      <p:sp>
        <p:nvSpPr>
          <p:cNvPr id="4" name="Date Placeholder 3">
            <a:extLst>
              <a:ext uri="{FF2B5EF4-FFF2-40B4-BE49-F238E27FC236}">
                <a16:creationId xmlns:a16="http://schemas.microsoft.com/office/drawing/2014/main" id="{46D1357D-C70D-B4B4-A428-71254526B0C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8BB951A-DDAE-9F41-8147-58CA927CA091}" type="datetime1">
              <a:rPr lang="en-US" smtClean="0"/>
              <a:t>12/17/24</a:t>
            </a:fld>
            <a:endParaRPr lang="en-BD"/>
          </a:p>
        </p:txBody>
      </p:sp>
      <p:sp>
        <p:nvSpPr>
          <p:cNvPr id="5" name="Footer Placeholder 4">
            <a:extLst>
              <a:ext uri="{FF2B5EF4-FFF2-40B4-BE49-F238E27FC236}">
                <a16:creationId xmlns:a16="http://schemas.microsoft.com/office/drawing/2014/main" id="{78D7A2DD-EBDE-71BF-8CF1-1D9B302B0AA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BD"/>
          </a:p>
        </p:txBody>
      </p:sp>
      <p:sp>
        <p:nvSpPr>
          <p:cNvPr id="6" name="Slide Number Placeholder 5">
            <a:extLst>
              <a:ext uri="{FF2B5EF4-FFF2-40B4-BE49-F238E27FC236}">
                <a16:creationId xmlns:a16="http://schemas.microsoft.com/office/drawing/2014/main" id="{ABD1B514-615A-CF4E-798E-44ADFAD2A6C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769F0C5-52D3-9E4A-B1F4-6AB16662BC82}" type="slidenum">
              <a:rPr lang="en-BD" smtClean="0"/>
              <a:t>‹#›</a:t>
            </a:fld>
            <a:endParaRPr lang="en-BD"/>
          </a:p>
        </p:txBody>
      </p:sp>
    </p:spTree>
    <p:extLst>
      <p:ext uri="{BB962C8B-B14F-4D97-AF65-F5344CB8AC3E}">
        <p14:creationId xmlns:p14="http://schemas.microsoft.com/office/powerpoint/2010/main" val="377412317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BD"/>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8422193F-D319-459A-347E-25B03553F079}"/>
              </a:ext>
            </a:extLst>
          </p:cNvPr>
          <p:cNvSpPr txBox="1">
            <a:spLocks/>
          </p:cNvSpPr>
          <p:nvPr/>
        </p:nvSpPr>
        <p:spPr bwMode="auto">
          <a:xfrm>
            <a:off x="276735" y="275728"/>
            <a:ext cx="8401050" cy="5229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en-US" altLang="en-BD" sz="2700" b="1" dirty="0">
              <a:latin typeface="Tahoma" panose="020B0604030504040204" pitchFamily="34" charset="0"/>
              <a:cs typeface="Tahoma" panose="020B0604030504040204" pitchFamily="34" charset="0"/>
            </a:endParaRPr>
          </a:p>
          <a:p>
            <a:pPr algn="ctr">
              <a:spcBef>
                <a:spcPct val="0"/>
              </a:spcBef>
              <a:buFontTx/>
              <a:buNone/>
            </a:pPr>
            <a:endParaRPr lang="en-US" altLang="en-BD" sz="4000" b="1" dirty="0">
              <a:latin typeface="Times New Roman" panose="02020603050405020304" pitchFamily="18" charset="0"/>
              <a:cs typeface="Times New Roman" panose="02020603050405020304" pitchFamily="18" charset="0"/>
            </a:endParaRPr>
          </a:p>
          <a:p>
            <a:pPr>
              <a:spcBef>
                <a:spcPct val="0"/>
              </a:spcBef>
              <a:buFontTx/>
              <a:buNone/>
            </a:pPr>
            <a:r>
              <a:rPr lang="en-US" altLang="en-BD" sz="3600" b="1" dirty="0">
                <a:latin typeface="Times New Roman" panose="02020603050405020304" pitchFamily="18" charset="0"/>
                <a:cs typeface="Times New Roman" panose="02020603050405020304" pitchFamily="18" charset="0"/>
              </a:rPr>
              <a:t>WHO Guideline on Good Manufacturing Practices for Pharmaceutical Products : </a:t>
            </a:r>
          </a:p>
          <a:p>
            <a:pPr algn="ctr">
              <a:spcBef>
                <a:spcPct val="0"/>
              </a:spcBef>
              <a:buNone/>
            </a:pPr>
            <a:r>
              <a:rPr lang="en-US" altLang="en-BD" sz="3600" b="1" dirty="0">
                <a:latin typeface="Times New Roman" panose="02020603050405020304" pitchFamily="18" charset="0"/>
                <a:cs typeface="Times New Roman" panose="02020603050405020304" pitchFamily="18" charset="0"/>
              </a:rPr>
              <a:t>   Main Principles  </a:t>
            </a:r>
            <a:r>
              <a:rPr lang="en-US" altLang="en-BD" sz="1800" b="1" dirty="0">
                <a:latin typeface="Times New Roman" panose="02020603050405020304" pitchFamily="18" charset="0"/>
                <a:cs typeface="Times New Roman" panose="02020603050405020304" pitchFamily="18" charset="0"/>
              </a:rPr>
              <a:t>(WHO TRS-986; Annex-2)</a:t>
            </a:r>
          </a:p>
          <a:p>
            <a:pPr algn="ctr">
              <a:spcBef>
                <a:spcPct val="0"/>
              </a:spcBef>
              <a:buFontTx/>
              <a:buNone/>
            </a:pPr>
            <a:endParaRPr lang="en-US" altLang="en-BD" sz="3600" b="1" dirty="0">
              <a:latin typeface="Times New Roman" panose="02020603050405020304" pitchFamily="18" charset="0"/>
              <a:cs typeface="Times New Roman" panose="02020603050405020304" pitchFamily="18" charset="0"/>
            </a:endParaRPr>
          </a:p>
          <a:p>
            <a:pPr algn="ctr">
              <a:spcBef>
                <a:spcPct val="0"/>
              </a:spcBef>
              <a:buFontTx/>
              <a:buNone/>
            </a:pPr>
            <a:r>
              <a:rPr lang="en-GB" sz="2400" b="1" dirty="0"/>
              <a:t>An Overview of Main Principles and Historical Insights</a:t>
            </a:r>
            <a:endParaRPr lang="en-US" altLang="en-BD" sz="2400" b="1" dirty="0">
              <a:latin typeface="Times New Roman" panose="02020603050405020304" pitchFamily="18" charset="0"/>
              <a:cs typeface="Times New Roman" panose="02020603050405020304" pitchFamily="18" charset="0"/>
            </a:endParaRPr>
          </a:p>
          <a:p>
            <a:pPr algn="ctr">
              <a:spcBef>
                <a:spcPct val="0"/>
              </a:spcBef>
              <a:buFontTx/>
              <a:buNone/>
            </a:pPr>
            <a:endParaRPr lang="en-US" altLang="en-BD" sz="2700" b="1" dirty="0">
              <a:latin typeface="Times New Roman" panose="02020603050405020304" pitchFamily="18" charset="0"/>
              <a:cs typeface="Times New Roman" panose="02020603050405020304" pitchFamily="18" charset="0"/>
            </a:endParaRPr>
          </a:p>
          <a:p>
            <a:pPr algn="ctr">
              <a:spcBef>
                <a:spcPct val="0"/>
              </a:spcBef>
              <a:buFontTx/>
              <a:buNone/>
            </a:pPr>
            <a:r>
              <a:rPr lang="en-US" altLang="en-BD" sz="1200" dirty="0">
                <a:latin typeface="Times New Roman" panose="02020603050405020304" pitchFamily="18" charset="0"/>
                <a:cs typeface="Times New Roman" panose="02020603050405020304" pitchFamily="18" charset="0"/>
              </a:rPr>
              <a:t>				  </a:t>
            </a:r>
          </a:p>
          <a:p>
            <a:pPr algn="ctr">
              <a:spcBef>
                <a:spcPct val="0"/>
              </a:spcBef>
              <a:buFontTx/>
              <a:buNone/>
            </a:pPr>
            <a:endParaRPr lang="en-US" altLang="en-BD" sz="1200" dirty="0">
              <a:latin typeface="Times New Roman" panose="02020603050405020304" pitchFamily="18" charset="0"/>
              <a:cs typeface="Times New Roman" panose="02020603050405020304" pitchFamily="18" charset="0"/>
            </a:endParaRPr>
          </a:p>
          <a:p>
            <a:pPr algn="ctr">
              <a:spcBef>
                <a:spcPct val="0"/>
              </a:spcBef>
              <a:buFontTx/>
              <a:buNone/>
            </a:pPr>
            <a:endParaRPr lang="en-US" altLang="en-BD" sz="2000" b="1" dirty="0">
              <a:solidFill>
                <a:schemeClr val="tx2"/>
              </a:solidFill>
              <a:latin typeface="Times New Roman" panose="02020603050405020304" pitchFamily="18" charset="0"/>
              <a:cs typeface="Times New Roman" panose="02020603050405020304" pitchFamily="18" charset="0"/>
            </a:endParaRPr>
          </a:p>
          <a:p>
            <a:pPr algn="r">
              <a:lnSpc>
                <a:spcPct val="150000"/>
              </a:lnSpc>
              <a:spcBef>
                <a:spcPct val="0"/>
              </a:spcBef>
              <a:buFontTx/>
              <a:buNone/>
            </a:pPr>
            <a:endParaRPr lang="en-US" altLang="en-BD" sz="2000" b="1" dirty="0">
              <a:solidFill>
                <a:schemeClr val="tx2"/>
              </a:solidFill>
              <a:latin typeface="Times New Roman" panose="02020603050405020304" pitchFamily="18" charset="0"/>
              <a:cs typeface="Times New Roman" panose="02020603050405020304" pitchFamily="18" charset="0"/>
            </a:endParaRPr>
          </a:p>
          <a:p>
            <a:pPr algn="ctr">
              <a:lnSpc>
                <a:spcPct val="150000"/>
              </a:lnSpc>
              <a:spcBef>
                <a:spcPct val="0"/>
              </a:spcBef>
              <a:buFontTx/>
              <a:buNone/>
            </a:pPr>
            <a:r>
              <a:rPr lang="en-US" altLang="en-BD" sz="2000" b="1" dirty="0">
                <a:solidFill>
                  <a:schemeClr val="tx2"/>
                </a:solidFill>
                <a:latin typeface="Times New Roman" panose="02020603050405020304" pitchFamily="18" charset="0"/>
                <a:cs typeface="Times New Roman" panose="02020603050405020304" pitchFamily="18" charset="0"/>
              </a:rPr>
              <a:t>						</a:t>
            </a:r>
            <a:r>
              <a:rPr lang="en-US" altLang="en-BD" sz="1800" b="1" dirty="0">
                <a:solidFill>
                  <a:schemeClr val="tx2"/>
                </a:solidFill>
                <a:latin typeface="Times New Roman" panose="02020603050405020304" pitchFamily="18" charset="0"/>
                <a:cs typeface="Times New Roman" panose="02020603050405020304" pitchFamily="18" charset="0"/>
              </a:rPr>
              <a:t>      </a:t>
            </a:r>
            <a:r>
              <a:rPr lang="en-US" altLang="en-BD" sz="1800" b="1" dirty="0">
                <a:solidFill>
                  <a:schemeClr val="accent1">
                    <a:lumMod val="75000"/>
                  </a:schemeClr>
                </a:solidFill>
                <a:latin typeface="Times New Roman" panose="02020603050405020304" pitchFamily="18" charset="0"/>
                <a:cs typeface="Times New Roman" panose="02020603050405020304" pitchFamily="18" charset="0"/>
              </a:rPr>
              <a:t>Md </a:t>
            </a:r>
            <a:r>
              <a:rPr lang="en-US" altLang="en-BD" sz="1800" b="1" dirty="0" err="1">
                <a:solidFill>
                  <a:schemeClr val="accent1">
                    <a:lumMod val="75000"/>
                  </a:schemeClr>
                </a:solidFill>
                <a:latin typeface="Times New Roman" panose="02020603050405020304" pitchFamily="18" charset="0"/>
                <a:cs typeface="Times New Roman" panose="02020603050405020304" pitchFamily="18" charset="0"/>
              </a:rPr>
              <a:t>Mohid</a:t>
            </a:r>
            <a:r>
              <a:rPr lang="en-US" altLang="en-BD" sz="1800" b="1" dirty="0">
                <a:solidFill>
                  <a:schemeClr val="accent1">
                    <a:lumMod val="75000"/>
                  </a:schemeClr>
                </a:solidFill>
                <a:latin typeface="Times New Roman" panose="02020603050405020304" pitchFamily="18" charset="0"/>
                <a:cs typeface="Times New Roman" panose="02020603050405020304" pitchFamily="18" charset="0"/>
              </a:rPr>
              <a:t> Islam</a:t>
            </a:r>
          </a:p>
          <a:p>
            <a:pPr algn="r">
              <a:lnSpc>
                <a:spcPct val="150000"/>
              </a:lnSpc>
              <a:spcBef>
                <a:spcPct val="0"/>
              </a:spcBef>
              <a:buFontTx/>
              <a:buNone/>
            </a:pPr>
            <a:r>
              <a:rPr lang="en-US" altLang="en-BD" sz="1800" b="1" dirty="0">
                <a:solidFill>
                  <a:schemeClr val="accent1">
                    <a:lumMod val="75000"/>
                  </a:schemeClr>
                </a:solidFill>
                <a:latin typeface="Times New Roman" panose="02020603050405020304" pitchFamily="18" charset="0"/>
                <a:cs typeface="Times New Roman" panose="02020603050405020304" pitchFamily="18" charset="0"/>
              </a:rPr>
              <a:t>Assistant Director, DGDA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extLst>
              <a:ext uri="{BEBA8EAE-BF5A-486C-A8C5-ECC9F3942E4B}">
                <a14:imgProps xmlns:a14="http://schemas.microsoft.com/office/drawing/2010/main">
                  <a14:imgLayer r:embed="rId3">
                    <a14:imgEffect>
                      <a14:sharpenSoften amount="21000"/>
                    </a14:imgEffect>
                    <a14:imgEffect>
                      <a14:brightnessContrast bright="-40000" contrast="40000"/>
                    </a14:imgEffect>
                  </a14:imgLayer>
                </a14:imgProps>
              </a:ext>
            </a:extLst>
          </a:blip>
          <a:stretch>
            <a:fillRect/>
          </a:stretch>
        </p:blipFill>
        <p:spPr>
          <a:xfrm>
            <a:off x="296562" y="537286"/>
            <a:ext cx="8427308" cy="410502"/>
          </a:xfrm>
          <a:prstGeom prst="rect">
            <a:avLst/>
          </a:prstGeom>
          <a:noFill/>
          <a:effectLst>
            <a:outerShdw blurRad="50800" dist="50800" dir="5400000" sx="1000" sy="1000" algn="ctr" rotWithShape="0">
              <a:schemeClr val="accent1">
                <a:lumMod val="75000"/>
              </a:schemeClr>
            </a:outerShdw>
          </a:effectLst>
        </p:spPr>
      </p:pic>
      <p:sp>
        <p:nvSpPr>
          <p:cNvPr id="5" name="object 5"/>
          <p:cNvSpPr txBox="1">
            <a:spLocks noGrp="1"/>
          </p:cNvSpPr>
          <p:nvPr>
            <p:ph type="sldNum" sz="quarter" idx="12"/>
          </p:nvPr>
        </p:nvSpPr>
        <p:spPr>
          <a:xfrm>
            <a:off x="6457951" y="6243763"/>
            <a:ext cx="2057400" cy="235728"/>
          </a:xfrm>
          <a:prstGeom prst="rect">
            <a:avLst/>
          </a:prstGeom>
        </p:spPr>
        <p:txBody>
          <a:bodyPr vert="horz" wrap="square" lIns="0" tIns="24977" rIns="0" bIns="0" rtlCol="0" anchor="ctr">
            <a:spAutoFit/>
          </a:bodyPr>
          <a:lstStyle/>
          <a:p>
            <a:pPr marL="32579">
              <a:spcBef>
                <a:spcPts val="196"/>
              </a:spcBef>
            </a:pPr>
            <a:r>
              <a:rPr sz="2052" spc="-64" baseline="12152" dirty="0">
                <a:solidFill>
                  <a:srgbClr val="FFFFFF"/>
                </a:solidFill>
                <a:latin typeface="Times New Roman"/>
                <a:cs typeface="Times New Roman"/>
              </a:rPr>
              <a:t>|</a:t>
            </a:r>
            <a:endParaRPr sz="2052" baseline="12152" dirty="0">
              <a:latin typeface="Times New Roman"/>
              <a:cs typeface="Times New Roman"/>
            </a:endParaRPr>
          </a:p>
        </p:txBody>
      </p:sp>
      <p:sp>
        <p:nvSpPr>
          <p:cNvPr id="4" name="object 4"/>
          <p:cNvSpPr txBox="1"/>
          <p:nvPr/>
        </p:nvSpPr>
        <p:spPr>
          <a:xfrm>
            <a:off x="296562" y="1222372"/>
            <a:ext cx="8686664" cy="5341172"/>
          </a:xfrm>
          <a:prstGeom prst="rect">
            <a:avLst/>
          </a:prstGeom>
        </p:spPr>
        <p:txBody>
          <a:bodyPr vert="horz" wrap="square" lIns="0" tIns="10317" rIns="0" bIns="0" rtlCol="0">
            <a:spAutoFit/>
          </a:bodyPr>
          <a:lstStyle/>
          <a:p>
            <a:pPr marL="10860" marR="4344" algn="just">
              <a:lnSpc>
                <a:spcPct val="150000"/>
              </a:lnSpc>
              <a:spcBef>
                <a:spcPts val="81"/>
              </a:spcBef>
            </a:pPr>
            <a:r>
              <a:rPr sz="2000" dirty="0">
                <a:solidFill>
                  <a:srgbClr val="000066"/>
                </a:solidFill>
                <a:latin typeface="Times New Roman" panose="02020603050405020304" pitchFamily="18" charset="0"/>
                <a:cs typeface="Times New Roman" panose="02020603050405020304" pitchFamily="18" charset="0"/>
              </a:rPr>
              <a:t>GMP</a:t>
            </a:r>
            <a:r>
              <a:rPr sz="2000" spc="205"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is</a:t>
            </a:r>
            <a:r>
              <a:rPr sz="2000" spc="214"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that</a:t>
            </a:r>
            <a:r>
              <a:rPr sz="2000" spc="209" dirty="0">
                <a:solidFill>
                  <a:srgbClr val="000066"/>
                </a:solidFill>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part</a:t>
            </a:r>
            <a:r>
              <a:rPr sz="2000" b="1" spc="214"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of</a:t>
            </a:r>
            <a:r>
              <a:rPr sz="2000" b="1" spc="209" dirty="0">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QA</a:t>
            </a:r>
            <a:r>
              <a:rPr sz="2000" b="1" spc="201" dirty="0">
                <a:solidFill>
                  <a:srgbClr val="00B050"/>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which</a:t>
            </a:r>
            <a:r>
              <a:rPr sz="2000" spc="214" dirty="0">
                <a:solidFill>
                  <a:srgbClr val="000066"/>
                </a:solidFill>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ensures</a:t>
            </a:r>
            <a:r>
              <a:rPr sz="2000" b="1" spc="209" dirty="0">
                <a:latin typeface="Times New Roman" panose="02020603050405020304" pitchFamily="18" charset="0"/>
                <a:cs typeface="Times New Roman" panose="02020603050405020304" pitchFamily="18" charset="0"/>
              </a:rPr>
              <a:t> </a:t>
            </a:r>
            <a:r>
              <a:rPr sz="2000" spc="209"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that</a:t>
            </a:r>
            <a:r>
              <a:rPr sz="2000" spc="214"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products</a:t>
            </a:r>
            <a:r>
              <a:rPr sz="2000" spc="214" dirty="0">
                <a:solidFill>
                  <a:srgbClr val="000066"/>
                </a:solidFill>
                <a:latin typeface="Times New Roman" panose="02020603050405020304" pitchFamily="18" charset="0"/>
                <a:cs typeface="Times New Roman" panose="02020603050405020304" pitchFamily="18" charset="0"/>
              </a:rPr>
              <a:t>  </a:t>
            </a:r>
            <a:r>
              <a:rPr sz="2000" spc="-21" dirty="0">
                <a:solidFill>
                  <a:srgbClr val="000066"/>
                </a:solidFill>
                <a:latin typeface="Times New Roman" panose="02020603050405020304" pitchFamily="18" charset="0"/>
                <a:cs typeface="Times New Roman" panose="02020603050405020304" pitchFamily="18" charset="0"/>
              </a:rPr>
              <a:t>are </a:t>
            </a:r>
            <a:r>
              <a:rPr sz="2000" b="1" u="sng" dirty="0">
                <a:solidFill>
                  <a:srgbClr val="000066"/>
                </a:solidFill>
                <a:uFill>
                  <a:solidFill>
                    <a:srgbClr val="000066"/>
                  </a:solidFill>
                </a:uFill>
                <a:latin typeface="Times New Roman" panose="02020603050405020304" pitchFamily="18" charset="0"/>
                <a:cs typeface="Times New Roman" panose="02020603050405020304" pitchFamily="18" charset="0"/>
              </a:rPr>
              <a:t>consistently</a:t>
            </a:r>
            <a:r>
              <a:rPr sz="2000" b="1" spc="43"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produced</a:t>
            </a:r>
            <a:r>
              <a:rPr sz="2000" b="1" spc="38"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and</a:t>
            </a:r>
            <a:r>
              <a:rPr sz="2000" b="1" spc="43"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controlled</a:t>
            </a:r>
            <a:r>
              <a:rPr sz="2000" b="1" spc="43"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to</a:t>
            </a:r>
            <a:r>
              <a:rPr sz="2000" spc="34"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the</a:t>
            </a:r>
            <a:r>
              <a:rPr sz="2000" spc="43" dirty="0">
                <a:solidFill>
                  <a:srgbClr val="000066"/>
                </a:solidFill>
                <a:latin typeface="Times New Roman" panose="02020603050405020304" pitchFamily="18" charset="0"/>
                <a:cs typeface="Times New Roman" panose="02020603050405020304" pitchFamily="18" charset="0"/>
              </a:rPr>
              <a:t> </a:t>
            </a:r>
            <a:r>
              <a:rPr sz="2000" b="1" dirty="0">
                <a:solidFill>
                  <a:srgbClr val="00B050"/>
                </a:solidFill>
                <a:uFill>
                  <a:solidFill>
                    <a:srgbClr val="000066"/>
                  </a:solidFill>
                </a:uFill>
                <a:latin typeface="Times New Roman" panose="02020603050405020304" pitchFamily="18" charset="0"/>
                <a:cs typeface="Times New Roman" panose="02020603050405020304" pitchFamily="18" charset="0"/>
              </a:rPr>
              <a:t>quality</a:t>
            </a:r>
            <a:r>
              <a:rPr sz="2000" b="1" spc="43" dirty="0">
                <a:solidFill>
                  <a:srgbClr val="00B050"/>
                </a:solidFill>
                <a:uFill>
                  <a:solidFill>
                    <a:srgbClr val="000066"/>
                  </a:solidFill>
                </a:uFill>
                <a:latin typeface="Times New Roman" panose="02020603050405020304" pitchFamily="18" charset="0"/>
                <a:cs typeface="Times New Roman" panose="02020603050405020304" pitchFamily="18" charset="0"/>
              </a:rPr>
              <a:t>  </a:t>
            </a:r>
            <a:r>
              <a:rPr sz="2000" b="1" spc="-9" dirty="0">
                <a:solidFill>
                  <a:srgbClr val="00B050"/>
                </a:solidFill>
                <a:uFill>
                  <a:solidFill>
                    <a:srgbClr val="000066"/>
                  </a:solidFill>
                </a:uFill>
                <a:latin typeface="Times New Roman" panose="02020603050405020304" pitchFamily="18" charset="0"/>
                <a:cs typeface="Times New Roman" panose="02020603050405020304" pitchFamily="18" charset="0"/>
              </a:rPr>
              <a:t>standards</a:t>
            </a:r>
            <a:r>
              <a:rPr sz="2000" b="1" spc="-9" dirty="0">
                <a:solidFill>
                  <a:srgbClr val="00B050"/>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appropriate</a:t>
            </a:r>
            <a:r>
              <a:rPr sz="2000" spc="252"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to</a:t>
            </a:r>
            <a:r>
              <a:rPr sz="2000" spc="252"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their</a:t>
            </a:r>
            <a:r>
              <a:rPr sz="2000" spc="257" dirty="0">
                <a:solidFill>
                  <a:srgbClr val="000066"/>
                </a:solidFill>
                <a:latin typeface="Times New Roman" panose="02020603050405020304" pitchFamily="18" charset="0"/>
                <a:cs typeface="Times New Roman" panose="02020603050405020304" pitchFamily="18" charset="0"/>
              </a:rPr>
              <a:t>  </a:t>
            </a:r>
            <a:r>
              <a:rPr sz="2000" b="1" dirty="0">
                <a:solidFill>
                  <a:srgbClr val="00B050"/>
                </a:solidFill>
                <a:uFill>
                  <a:solidFill>
                    <a:srgbClr val="000066"/>
                  </a:solidFill>
                </a:uFill>
                <a:latin typeface="Times New Roman" panose="02020603050405020304" pitchFamily="18" charset="0"/>
                <a:cs typeface="Times New Roman" panose="02020603050405020304" pitchFamily="18" charset="0"/>
              </a:rPr>
              <a:t>intended</a:t>
            </a:r>
            <a:r>
              <a:rPr sz="2000" b="1" spc="257" dirty="0">
                <a:solidFill>
                  <a:srgbClr val="00B050"/>
                </a:solidFill>
                <a:uFill>
                  <a:solidFill>
                    <a:srgbClr val="000066"/>
                  </a:solidFill>
                </a:uFill>
                <a:latin typeface="Times New Roman" panose="02020603050405020304" pitchFamily="18" charset="0"/>
                <a:cs typeface="Times New Roman" panose="02020603050405020304" pitchFamily="18" charset="0"/>
              </a:rPr>
              <a:t>  </a:t>
            </a:r>
            <a:r>
              <a:rPr sz="2000" b="1" dirty="0">
                <a:solidFill>
                  <a:srgbClr val="00B050"/>
                </a:solidFill>
                <a:uFill>
                  <a:solidFill>
                    <a:srgbClr val="000066"/>
                  </a:solidFill>
                </a:uFill>
                <a:latin typeface="Times New Roman" panose="02020603050405020304" pitchFamily="18" charset="0"/>
                <a:cs typeface="Times New Roman" panose="02020603050405020304" pitchFamily="18" charset="0"/>
              </a:rPr>
              <a:t>use</a:t>
            </a:r>
            <a:r>
              <a:rPr sz="2000" b="1" spc="257" dirty="0">
                <a:solidFill>
                  <a:srgbClr val="00B050"/>
                </a:solidFill>
                <a:latin typeface="Times New Roman" panose="02020603050405020304" pitchFamily="18" charset="0"/>
                <a:cs typeface="Times New Roman" panose="02020603050405020304" pitchFamily="18" charset="0"/>
              </a:rPr>
              <a:t> </a:t>
            </a:r>
            <a:r>
              <a:rPr sz="2000" spc="257" dirty="0">
                <a:solidFill>
                  <a:srgbClr val="00B050"/>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and</a:t>
            </a:r>
            <a:r>
              <a:rPr sz="2000" spc="252"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as</a:t>
            </a:r>
            <a:r>
              <a:rPr sz="2000" spc="252"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required</a:t>
            </a:r>
            <a:r>
              <a:rPr sz="2000" spc="257"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by</a:t>
            </a:r>
            <a:r>
              <a:rPr sz="2000" spc="252" dirty="0">
                <a:solidFill>
                  <a:srgbClr val="000066"/>
                </a:solidFill>
                <a:latin typeface="Times New Roman" panose="02020603050405020304" pitchFamily="18" charset="0"/>
                <a:cs typeface="Times New Roman" panose="02020603050405020304" pitchFamily="18" charset="0"/>
              </a:rPr>
              <a:t>  </a:t>
            </a:r>
            <a:r>
              <a:rPr sz="2000" spc="-21" dirty="0">
                <a:solidFill>
                  <a:srgbClr val="000066"/>
                </a:solidFill>
                <a:latin typeface="Times New Roman" panose="02020603050405020304" pitchFamily="18" charset="0"/>
                <a:cs typeface="Times New Roman" panose="02020603050405020304" pitchFamily="18" charset="0"/>
              </a:rPr>
              <a:t>the </a:t>
            </a:r>
            <a:r>
              <a:rPr sz="2000" b="1" dirty="0">
                <a:solidFill>
                  <a:srgbClr val="00B050"/>
                </a:solidFill>
                <a:uFill>
                  <a:solidFill>
                    <a:srgbClr val="000066"/>
                  </a:solidFill>
                </a:uFill>
                <a:latin typeface="Times New Roman" panose="02020603050405020304" pitchFamily="18" charset="0"/>
                <a:cs typeface="Times New Roman" panose="02020603050405020304" pitchFamily="18" charset="0"/>
              </a:rPr>
              <a:t>marketing</a:t>
            </a:r>
            <a:r>
              <a:rPr sz="2000" b="1" spc="214" dirty="0">
                <a:solidFill>
                  <a:srgbClr val="00B050"/>
                </a:solidFill>
                <a:uFill>
                  <a:solidFill>
                    <a:srgbClr val="000066"/>
                  </a:solidFill>
                </a:uFill>
                <a:latin typeface="Times New Roman" panose="02020603050405020304" pitchFamily="18" charset="0"/>
                <a:cs typeface="Times New Roman" panose="02020603050405020304" pitchFamily="18" charset="0"/>
              </a:rPr>
              <a:t> </a:t>
            </a:r>
            <a:r>
              <a:rPr sz="2000" b="1" dirty="0">
                <a:solidFill>
                  <a:srgbClr val="00B050"/>
                </a:solidFill>
                <a:uFill>
                  <a:solidFill>
                    <a:srgbClr val="000066"/>
                  </a:solidFill>
                </a:uFill>
                <a:latin typeface="Times New Roman" panose="02020603050405020304" pitchFamily="18" charset="0"/>
                <a:cs typeface="Times New Roman" panose="02020603050405020304" pitchFamily="18" charset="0"/>
              </a:rPr>
              <a:t>authorization</a:t>
            </a:r>
            <a:r>
              <a:rPr sz="2000" b="1" dirty="0">
                <a:solidFill>
                  <a:srgbClr val="00B050"/>
                </a:solidFill>
                <a:latin typeface="Times New Roman" panose="02020603050405020304" pitchFamily="18" charset="0"/>
                <a:cs typeface="Times New Roman" panose="02020603050405020304" pitchFamily="18" charset="0"/>
              </a:rPr>
              <a:t>.</a:t>
            </a:r>
            <a:r>
              <a:rPr sz="2000" b="1" spc="205" dirty="0">
                <a:solidFill>
                  <a:srgbClr val="00B050"/>
                </a:solidFill>
                <a:latin typeface="Times New Roman" panose="02020603050405020304" pitchFamily="18" charset="0"/>
                <a:cs typeface="Times New Roman" panose="02020603050405020304" pitchFamily="18" charset="0"/>
              </a:rPr>
              <a:t> </a:t>
            </a:r>
            <a:endParaRPr lang="en-US" sz="2000" b="1" spc="205" dirty="0">
              <a:solidFill>
                <a:srgbClr val="00B050"/>
              </a:solidFill>
              <a:latin typeface="Times New Roman" panose="02020603050405020304" pitchFamily="18" charset="0"/>
              <a:cs typeface="Times New Roman" panose="02020603050405020304" pitchFamily="18" charset="0"/>
            </a:endParaRPr>
          </a:p>
          <a:p>
            <a:pPr marL="10860" marR="4344" algn="just">
              <a:spcBef>
                <a:spcPts val="81"/>
              </a:spcBef>
            </a:pPr>
            <a:endParaRPr lang="en-BD" sz="2000" b="1" spc="205" dirty="0">
              <a:solidFill>
                <a:srgbClr val="000066"/>
              </a:solidFill>
              <a:latin typeface="Times New Roman" panose="02020603050405020304" pitchFamily="18" charset="0"/>
              <a:cs typeface="Times New Roman" panose="02020603050405020304" pitchFamily="18" charset="0"/>
            </a:endParaRPr>
          </a:p>
          <a:p>
            <a:pPr marL="10860" marR="4344" algn="just">
              <a:spcBef>
                <a:spcPts val="81"/>
              </a:spcBef>
            </a:pPr>
            <a:r>
              <a:rPr sz="2000" dirty="0">
                <a:solidFill>
                  <a:srgbClr val="000066"/>
                </a:solidFill>
                <a:latin typeface="Times New Roman" panose="02020603050405020304" pitchFamily="18" charset="0"/>
                <a:cs typeface="Times New Roman" panose="02020603050405020304" pitchFamily="18" charset="0"/>
              </a:rPr>
              <a:t>GMP</a:t>
            </a:r>
            <a:r>
              <a:rPr sz="2000" spc="192"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are</a:t>
            </a:r>
            <a:r>
              <a:rPr sz="2000" spc="217"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aimed</a:t>
            </a:r>
            <a:r>
              <a:rPr sz="2000" spc="217"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primarily</a:t>
            </a:r>
            <a:r>
              <a:rPr sz="2000" spc="222"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at</a:t>
            </a:r>
            <a:r>
              <a:rPr sz="2000" spc="214" dirty="0">
                <a:solidFill>
                  <a:srgbClr val="000066"/>
                </a:solidFill>
                <a:latin typeface="Times New Roman" panose="02020603050405020304" pitchFamily="18" charset="0"/>
                <a:cs typeface="Times New Roman" panose="02020603050405020304" pitchFamily="18" charset="0"/>
              </a:rPr>
              <a:t> </a:t>
            </a:r>
            <a:r>
              <a:rPr sz="2000" b="1" spc="-9" dirty="0">
                <a:solidFill>
                  <a:srgbClr val="000066"/>
                </a:solidFill>
                <a:latin typeface="Times New Roman" panose="02020603050405020304" pitchFamily="18" charset="0"/>
                <a:cs typeface="Times New Roman" panose="02020603050405020304" pitchFamily="18" charset="0"/>
              </a:rPr>
              <a:t>diminishing </a:t>
            </a:r>
            <a:r>
              <a:rPr sz="2000" b="1" dirty="0">
                <a:solidFill>
                  <a:srgbClr val="000066"/>
                </a:solidFill>
                <a:latin typeface="Times New Roman" panose="02020603050405020304" pitchFamily="18" charset="0"/>
                <a:cs typeface="Times New Roman" panose="02020603050405020304" pitchFamily="18" charset="0"/>
              </a:rPr>
              <a:t>the</a:t>
            </a:r>
            <a:r>
              <a:rPr sz="2000" b="1" spc="-51" dirty="0">
                <a:solidFill>
                  <a:srgbClr val="000066"/>
                </a:solidFill>
                <a:latin typeface="Times New Roman" panose="02020603050405020304" pitchFamily="18" charset="0"/>
                <a:cs typeface="Times New Roman" panose="02020603050405020304" pitchFamily="18" charset="0"/>
              </a:rPr>
              <a:t> </a:t>
            </a:r>
            <a:r>
              <a:rPr sz="2000" b="1" u="sng" dirty="0">
                <a:solidFill>
                  <a:srgbClr val="FF0000"/>
                </a:solidFill>
                <a:uFill>
                  <a:solidFill>
                    <a:srgbClr val="000066"/>
                  </a:solidFill>
                </a:uFill>
                <a:latin typeface="Times New Roman" panose="02020603050405020304" pitchFamily="18" charset="0"/>
                <a:cs typeface="Times New Roman" panose="02020603050405020304" pitchFamily="18" charset="0"/>
              </a:rPr>
              <a:t>risks</a:t>
            </a:r>
            <a:r>
              <a:rPr sz="2000" spc="-68"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inherent</a:t>
            </a:r>
            <a:r>
              <a:rPr sz="2000" spc="-38"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in</a:t>
            </a:r>
            <a:r>
              <a:rPr sz="2000" spc="-56"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any</a:t>
            </a:r>
            <a:r>
              <a:rPr sz="2000" spc="-64"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pharmaceutical</a:t>
            </a:r>
            <a:r>
              <a:rPr sz="2000" spc="-34" dirty="0">
                <a:solidFill>
                  <a:srgbClr val="000066"/>
                </a:solidFill>
                <a:latin typeface="Times New Roman" panose="02020603050405020304" pitchFamily="18" charset="0"/>
                <a:cs typeface="Times New Roman" panose="02020603050405020304" pitchFamily="18" charset="0"/>
              </a:rPr>
              <a:t> </a:t>
            </a:r>
            <a:r>
              <a:rPr sz="2000" spc="-9" dirty="0">
                <a:solidFill>
                  <a:srgbClr val="000066"/>
                </a:solidFill>
                <a:latin typeface="Times New Roman" panose="02020603050405020304" pitchFamily="18" charset="0"/>
                <a:cs typeface="Times New Roman" panose="02020603050405020304" pitchFamily="18" charset="0"/>
              </a:rPr>
              <a:t>production.</a:t>
            </a:r>
            <a:endParaRPr sz="2000" dirty="0">
              <a:latin typeface="Times New Roman" panose="02020603050405020304" pitchFamily="18" charset="0"/>
              <a:cs typeface="Times New Roman" panose="02020603050405020304" pitchFamily="18" charset="0"/>
            </a:endParaRPr>
          </a:p>
          <a:p>
            <a:pPr marL="10860" marR="5973" algn="just">
              <a:spcBef>
                <a:spcPts val="2300"/>
              </a:spcBef>
            </a:pPr>
            <a:r>
              <a:rPr sz="2000" b="1" dirty="0">
                <a:solidFill>
                  <a:srgbClr val="00B050"/>
                </a:solidFill>
                <a:latin typeface="Times New Roman" panose="02020603050405020304" pitchFamily="18" charset="0"/>
                <a:cs typeface="Times New Roman" panose="02020603050405020304" pitchFamily="18" charset="0"/>
              </a:rPr>
              <a:t>Quality</a:t>
            </a:r>
            <a:r>
              <a:rPr sz="2000" b="1" spc="-4" dirty="0">
                <a:solidFill>
                  <a:srgbClr val="00B050"/>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can</a:t>
            </a:r>
            <a:r>
              <a:rPr sz="2000" b="1" spc="-9"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not</a:t>
            </a:r>
            <a:r>
              <a:rPr sz="2000" b="1" spc="-13"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be assessed,</a:t>
            </a:r>
            <a:r>
              <a:rPr sz="2000" b="1" spc="-4"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tested</a:t>
            </a:r>
            <a:r>
              <a:rPr sz="2000" b="1" spc="-13"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or</a:t>
            </a:r>
            <a:r>
              <a:rPr sz="2000" b="1" spc="-9"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inspected into</a:t>
            </a:r>
            <a:r>
              <a:rPr sz="2000" b="1" spc="-9"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the</a:t>
            </a:r>
            <a:r>
              <a:rPr sz="2000" b="1" spc="-4" dirty="0">
                <a:solidFill>
                  <a:srgbClr val="000066"/>
                </a:solidFill>
                <a:latin typeface="Times New Roman" panose="02020603050405020304" pitchFamily="18" charset="0"/>
                <a:cs typeface="Times New Roman" panose="02020603050405020304" pitchFamily="18" charset="0"/>
              </a:rPr>
              <a:t> </a:t>
            </a:r>
            <a:r>
              <a:rPr sz="2000" b="1" spc="-9" dirty="0">
                <a:solidFill>
                  <a:srgbClr val="000066"/>
                </a:solidFill>
                <a:latin typeface="Times New Roman" panose="02020603050405020304" pitchFamily="18" charset="0"/>
                <a:cs typeface="Times New Roman" panose="02020603050405020304" pitchFamily="18" charset="0"/>
              </a:rPr>
              <a:t>product, </a:t>
            </a:r>
            <a:r>
              <a:rPr sz="2000" b="1" dirty="0">
                <a:solidFill>
                  <a:srgbClr val="000066"/>
                </a:solidFill>
                <a:latin typeface="Times New Roman" panose="02020603050405020304" pitchFamily="18" charset="0"/>
                <a:cs typeface="Times New Roman" panose="02020603050405020304" pitchFamily="18" charset="0"/>
              </a:rPr>
              <a:t>BUT</a:t>
            </a:r>
            <a:r>
              <a:rPr sz="2000" b="1" spc="-30"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it</a:t>
            </a:r>
            <a:r>
              <a:rPr sz="2000" b="1" spc="-38"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has</a:t>
            </a:r>
            <a:r>
              <a:rPr sz="2000" b="1" spc="-26"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to</a:t>
            </a:r>
            <a:r>
              <a:rPr sz="2000" b="1" spc="-21"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be</a:t>
            </a:r>
            <a:r>
              <a:rPr sz="2000" b="1" spc="-26" dirty="0">
                <a:solidFill>
                  <a:srgbClr val="000066"/>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built</a:t>
            </a:r>
            <a:r>
              <a:rPr sz="2000" b="1" spc="-30"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into</a:t>
            </a:r>
            <a:r>
              <a:rPr sz="2000" b="1" spc="-17"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it</a:t>
            </a:r>
            <a:r>
              <a:rPr sz="2000" b="1" spc="-38" dirty="0">
                <a:solidFill>
                  <a:srgbClr val="00B050"/>
                </a:solidFill>
                <a:latin typeface="Times New Roman" panose="02020603050405020304" pitchFamily="18" charset="0"/>
                <a:cs typeface="Times New Roman" panose="02020603050405020304" pitchFamily="18" charset="0"/>
              </a:rPr>
              <a:t> </a:t>
            </a:r>
            <a:r>
              <a:rPr sz="2000" b="1" spc="-43" dirty="0">
                <a:solidFill>
                  <a:srgbClr val="00B050"/>
                </a:solidFill>
                <a:latin typeface="Times New Roman" panose="02020603050405020304" pitchFamily="18" charset="0"/>
                <a:cs typeface="Times New Roman" panose="02020603050405020304" pitchFamily="18" charset="0"/>
              </a:rPr>
              <a:t>!</a:t>
            </a:r>
            <a:endParaRPr sz="2000" b="1" dirty="0">
              <a:solidFill>
                <a:srgbClr val="00B050"/>
              </a:solidFill>
              <a:latin typeface="Times New Roman" panose="02020603050405020304" pitchFamily="18" charset="0"/>
              <a:cs typeface="Times New Roman" panose="02020603050405020304" pitchFamily="18" charset="0"/>
            </a:endParaRPr>
          </a:p>
          <a:p>
            <a:pPr marL="10860">
              <a:lnSpc>
                <a:spcPct val="150000"/>
              </a:lnSpc>
              <a:spcBef>
                <a:spcPts val="2304"/>
              </a:spcBef>
            </a:pPr>
            <a:r>
              <a:rPr sz="2000" dirty="0">
                <a:solidFill>
                  <a:srgbClr val="000066"/>
                </a:solidFill>
                <a:latin typeface="Times New Roman" panose="02020603050405020304" pitchFamily="18" charset="0"/>
                <a:cs typeface="Times New Roman" panose="02020603050405020304" pitchFamily="18" charset="0"/>
              </a:rPr>
              <a:t>Such</a:t>
            </a:r>
            <a:r>
              <a:rPr sz="2000" spc="-51" dirty="0">
                <a:solidFill>
                  <a:srgbClr val="000066"/>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risks</a:t>
            </a:r>
            <a:r>
              <a:rPr sz="2000" b="1" spc="-60" dirty="0">
                <a:solidFill>
                  <a:srgbClr val="FF0000"/>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are</a:t>
            </a:r>
            <a:r>
              <a:rPr sz="2000" spc="-51"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essentially</a:t>
            </a:r>
            <a:r>
              <a:rPr sz="2000" spc="-60"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of</a:t>
            </a:r>
            <a:r>
              <a:rPr sz="2000" spc="-56" dirty="0">
                <a:solidFill>
                  <a:srgbClr val="000066"/>
                </a:solidFill>
                <a:latin typeface="Times New Roman" panose="02020603050405020304" pitchFamily="18" charset="0"/>
                <a:cs typeface="Times New Roman" panose="02020603050405020304" pitchFamily="18" charset="0"/>
              </a:rPr>
              <a:t> </a:t>
            </a:r>
            <a:r>
              <a:rPr sz="2000" b="1" dirty="0">
                <a:solidFill>
                  <a:srgbClr val="C00000"/>
                </a:solidFill>
                <a:latin typeface="Times New Roman" panose="02020603050405020304" pitchFamily="18" charset="0"/>
                <a:cs typeface="Times New Roman" panose="02020603050405020304" pitchFamily="18" charset="0"/>
              </a:rPr>
              <a:t>two</a:t>
            </a:r>
            <a:r>
              <a:rPr sz="2000" b="1" spc="-43" dirty="0">
                <a:solidFill>
                  <a:srgbClr val="C00000"/>
                </a:solidFill>
                <a:latin typeface="Times New Roman" panose="02020603050405020304" pitchFamily="18" charset="0"/>
                <a:cs typeface="Times New Roman" panose="02020603050405020304" pitchFamily="18" charset="0"/>
              </a:rPr>
              <a:t> </a:t>
            </a:r>
            <a:r>
              <a:rPr sz="2000" b="1" spc="-9" dirty="0">
                <a:solidFill>
                  <a:srgbClr val="C00000"/>
                </a:solidFill>
                <a:latin typeface="Times New Roman" panose="02020603050405020304" pitchFamily="18" charset="0"/>
                <a:cs typeface="Times New Roman" panose="02020603050405020304" pitchFamily="18" charset="0"/>
              </a:rPr>
              <a:t>types</a:t>
            </a:r>
            <a:r>
              <a:rPr sz="2000" spc="-9" dirty="0">
                <a:solidFill>
                  <a:srgbClr val="000066"/>
                </a:solidFill>
                <a:latin typeface="Times New Roman" panose="02020603050405020304" pitchFamily="18" charset="0"/>
                <a:cs typeface="Times New Roman" panose="02020603050405020304" pitchFamily="18" charset="0"/>
              </a:rPr>
              <a:t>:</a:t>
            </a:r>
            <a:endParaRPr sz="2000" dirty="0">
              <a:latin typeface="Times New Roman" panose="02020603050405020304" pitchFamily="18" charset="0"/>
              <a:cs typeface="Times New Roman" panose="02020603050405020304" pitchFamily="18" charset="0"/>
            </a:endParaRPr>
          </a:p>
          <a:p>
            <a:pPr marL="794935" indent="-273666">
              <a:lnSpc>
                <a:spcPct val="150000"/>
              </a:lnSpc>
              <a:spcBef>
                <a:spcPts val="13"/>
              </a:spcBef>
              <a:buClr>
                <a:srgbClr val="1E7EB8"/>
              </a:buClr>
              <a:buChar char="–"/>
              <a:tabLst>
                <a:tab pos="794935" algn="l"/>
              </a:tabLst>
            </a:pPr>
            <a:r>
              <a:rPr sz="2000" dirty="0">
                <a:solidFill>
                  <a:srgbClr val="000066"/>
                </a:solidFill>
                <a:latin typeface="Times New Roman" panose="02020603050405020304" pitchFamily="18" charset="0"/>
                <a:cs typeface="Times New Roman" panose="02020603050405020304" pitchFamily="18" charset="0"/>
              </a:rPr>
              <a:t>cross-contamination</a:t>
            </a:r>
            <a:r>
              <a:rPr sz="2000" spc="-21"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(in</a:t>
            </a:r>
            <a:r>
              <a:rPr sz="2000" spc="-30"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particular</a:t>
            </a:r>
            <a:r>
              <a:rPr sz="2000" spc="-17"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of</a:t>
            </a:r>
            <a:r>
              <a:rPr sz="2000" spc="-30"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unexpected</a:t>
            </a:r>
            <a:r>
              <a:rPr sz="2000" spc="-4"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contaminants)</a:t>
            </a:r>
            <a:r>
              <a:rPr sz="2000" spc="-21" dirty="0">
                <a:solidFill>
                  <a:srgbClr val="000066"/>
                </a:solidFill>
                <a:latin typeface="Times New Roman" panose="02020603050405020304" pitchFamily="18" charset="0"/>
                <a:cs typeface="Times New Roman" panose="02020603050405020304" pitchFamily="18" charset="0"/>
              </a:rPr>
              <a:t> and</a:t>
            </a:r>
            <a:endParaRPr sz="2000" dirty="0">
              <a:latin typeface="Times New Roman" panose="02020603050405020304" pitchFamily="18" charset="0"/>
              <a:cs typeface="Times New Roman" panose="02020603050405020304" pitchFamily="18" charset="0"/>
            </a:endParaRPr>
          </a:p>
          <a:p>
            <a:pPr marL="794935" marR="128688" indent="-273666">
              <a:lnSpc>
                <a:spcPct val="150000"/>
              </a:lnSpc>
              <a:buClr>
                <a:srgbClr val="1E7EB8"/>
              </a:buClr>
              <a:buChar char="–"/>
              <a:tabLst>
                <a:tab pos="794935" algn="l"/>
              </a:tabLst>
            </a:pPr>
            <a:r>
              <a:rPr sz="2000" dirty="0">
                <a:solidFill>
                  <a:srgbClr val="000066"/>
                </a:solidFill>
                <a:latin typeface="Times New Roman" panose="02020603050405020304" pitchFamily="18" charset="0"/>
                <a:cs typeface="Times New Roman" panose="02020603050405020304" pitchFamily="18" charset="0"/>
              </a:rPr>
              <a:t>mix</a:t>
            </a:r>
            <a:r>
              <a:rPr sz="2000" spc="-13"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ups</a:t>
            </a:r>
            <a:r>
              <a:rPr sz="2000" spc="-9"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(confusion) caused</a:t>
            </a:r>
            <a:r>
              <a:rPr sz="2000" spc="-4"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by,</a:t>
            </a:r>
            <a:r>
              <a:rPr sz="2000" spc="-9"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for</a:t>
            </a:r>
            <a:r>
              <a:rPr sz="2000" spc="-26"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example,</a:t>
            </a:r>
            <a:r>
              <a:rPr sz="2000" spc="9"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false</a:t>
            </a:r>
            <a:r>
              <a:rPr sz="2000" spc="-13"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labels</a:t>
            </a:r>
            <a:r>
              <a:rPr sz="2000" spc="13"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being</a:t>
            </a:r>
            <a:r>
              <a:rPr sz="2000" spc="9"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put</a:t>
            </a:r>
            <a:r>
              <a:rPr sz="2000" spc="-17" dirty="0">
                <a:solidFill>
                  <a:srgbClr val="000066"/>
                </a:solidFill>
                <a:latin typeface="Times New Roman" panose="02020603050405020304" pitchFamily="18" charset="0"/>
                <a:cs typeface="Times New Roman" panose="02020603050405020304" pitchFamily="18" charset="0"/>
              </a:rPr>
              <a:t> </a:t>
            </a:r>
            <a:r>
              <a:rPr sz="2000" spc="-21" dirty="0">
                <a:solidFill>
                  <a:srgbClr val="000066"/>
                </a:solidFill>
                <a:latin typeface="Times New Roman" panose="02020603050405020304" pitchFamily="18" charset="0"/>
                <a:cs typeface="Times New Roman" panose="02020603050405020304" pitchFamily="18" charset="0"/>
              </a:rPr>
              <a:t>on </a:t>
            </a:r>
            <a:r>
              <a:rPr sz="2000" spc="-9" dirty="0">
                <a:solidFill>
                  <a:srgbClr val="000066"/>
                </a:solidFill>
                <a:latin typeface="Times New Roman" panose="02020603050405020304" pitchFamily="18" charset="0"/>
                <a:cs typeface="Times New Roman" panose="02020603050405020304" pitchFamily="18" charset="0"/>
              </a:rPr>
              <a:t>containers.</a:t>
            </a:r>
            <a:endParaRPr sz="2000" dirty="0">
              <a:latin typeface="Times New Roman" panose="02020603050405020304" pitchFamily="18" charset="0"/>
              <a:cs typeface="Times New Roman" panose="02020603050405020304" pitchFamily="18" charset="0"/>
            </a:endParaRPr>
          </a:p>
        </p:txBody>
      </p:sp>
      <p:sp>
        <p:nvSpPr>
          <p:cNvPr id="6" name="object 3">
            <a:extLst>
              <a:ext uri="{FF2B5EF4-FFF2-40B4-BE49-F238E27FC236}">
                <a16:creationId xmlns:a16="http://schemas.microsoft.com/office/drawing/2014/main" id="{BAB861DE-F8D5-A5EF-4BBC-FC3B4DC2E4BA}"/>
              </a:ext>
            </a:extLst>
          </p:cNvPr>
          <p:cNvSpPr txBox="1">
            <a:spLocks/>
          </p:cNvSpPr>
          <p:nvPr/>
        </p:nvSpPr>
        <p:spPr>
          <a:xfrm>
            <a:off x="6798377" y="6271985"/>
            <a:ext cx="1759297" cy="235728"/>
          </a:xfrm>
          <a:prstGeom prst="rect">
            <a:avLst/>
          </a:prstGeom>
        </p:spPr>
        <p:txBody>
          <a:bodyPr vert="horz" wrap="square" lIns="0" tIns="24977" rIns="0" bIns="0" rtlCol="0" anchor="ctr">
            <a:spAutoFit/>
          </a:bodyPr>
          <a:lstStyle>
            <a:defPPr>
              <a:defRPr lang="en-BD"/>
            </a:defPPr>
            <a:lvl1pPr marL="0" algn="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2579">
              <a:spcBef>
                <a:spcPts val="196"/>
              </a:spcBef>
            </a:pPr>
            <a:fld id="{81D60167-4931-47E6-BA6A-407CBD079E47}" type="slidenum">
              <a:rPr lang="en-BD" b="1" smtClean="0"/>
              <a:pPr marL="32579">
                <a:spcBef>
                  <a:spcPts val="196"/>
                </a:spcBef>
              </a:pPr>
              <a:t>10</a:t>
            </a:fld>
            <a:r>
              <a:rPr lang="en-BD" b="1" spc="-64"/>
              <a:t> </a:t>
            </a:r>
            <a:r>
              <a:rPr lang="en-BD" sz="2052" b="1" spc="-64" baseline="12152">
                <a:solidFill>
                  <a:srgbClr val="FFFFFF"/>
                </a:solidFill>
                <a:latin typeface="Times New Roman"/>
                <a:cs typeface="Times New Roman"/>
              </a:rPr>
              <a:t>|</a:t>
            </a:r>
            <a:endParaRPr lang="en-BD" sz="2052" b="1" baseline="12152" dirty="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BB0B487-2B24-90B4-A9F7-A7C1519E504C}"/>
              </a:ext>
            </a:extLst>
          </p:cNvPr>
          <p:cNvSpPr>
            <a:spLocks noGrp="1" noChangeArrowheads="1"/>
          </p:cNvSpPr>
          <p:nvPr/>
        </p:nvSpPr>
        <p:spPr bwMode="auto">
          <a:xfrm>
            <a:off x="335280" y="759142"/>
            <a:ext cx="8020050" cy="1023938"/>
          </a:xfrm>
          <a:prstGeom prst="rect">
            <a:avLst/>
          </a:prstGeom>
          <a:noFill/>
          <a:ln>
            <a:noFill/>
          </a:ln>
          <a:effectLst>
            <a:outerShdw dist="17961" dir="2700000" algn="ctr" rotWithShape="0">
              <a:srgbClr val="96CCEE"/>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defTabSz="1042988">
              <a:spcBef>
                <a:spcPct val="20000"/>
              </a:spcBef>
              <a:buChar char="•"/>
              <a:defRPr sz="3200">
                <a:solidFill>
                  <a:schemeClr val="tx1"/>
                </a:solidFill>
                <a:latin typeface="Arial" panose="020B0604020202020204" pitchFamily="34" charset="0"/>
              </a:defRPr>
            </a:lvl1pPr>
            <a:lvl2pPr marL="742950" indent="-285750" defTabSz="1042988">
              <a:spcBef>
                <a:spcPct val="20000"/>
              </a:spcBef>
              <a:buChar char="–"/>
              <a:defRPr sz="2800">
                <a:solidFill>
                  <a:schemeClr val="tx1"/>
                </a:solidFill>
                <a:latin typeface="Arial" panose="020B0604020202020204" pitchFamily="34" charset="0"/>
              </a:defRPr>
            </a:lvl2pPr>
            <a:lvl3pPr marL="1143000" indent="-228600" defTabSz="1042988">
              <a:spcBef>
                <a:spcPct val="20000"/>
              </a:spcBef>
              <a:buChar char="•"/>
              <a:defRPr sz="2400">
                <a:solidFill>
                  <a:schemeClr val="tx1"/>
                </a:solidFill>
                <a:latin typeface="Arial" panose="020B0604020202020204" pitchFamily="34" charset="0"/>
              </a:defRPr>
            </a:lvl3pPr>
            <a:lvl4pPr marL="1600200" indent="-228600" defTabSz="1042988">
              <a:spcBef>
                <a:spcPct val="20000"/>
              </a:spcBef>
              <a:buChar char="–"/>
              <a:defRPr sz="2000">
                <a:solidFill>
                  <a:schemeClr val="tx1"/>
                </a:solidFill>
                <a:latin typeface="Arial" panose="020B0604020202020204" pitchFamily="34" charset="0"/>
              </a:defRPr>
            </a:lvl4pPr>
            <a:lvl5pPr marL="2057400" indent="-228600" defTabSz="1042988">
              <a:spcBef>
                <a:spcPct val="20000"/>
              </a:spcBef>
              <a:buChar char="»"/>
              <a:defRPr sz="20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en-BD" sz="3000" b="1" dirty="0">
                <a:solidFill>
                  <a:srgbClr val="000066"/>
                </a:solidFill>
              </a:rPr>
              <a:t>Why WHO-GMP?</a:t>
            </a:r>
            <a:endParaRPr lang="en-US" altLang="en-BD" sz="3000" b="1" dirty="0">
              <a:solidFill>
                <a:srgbClr val="000066"/>
              </a:solidFill>
            </a:endParaRPr>
          </a:p>
        </p:txBody>
      </p:sp>
      <p:sp>
        <p:nvSpPr>
          <p:cNvPr id="4099" name="Rectangle 1">
            <a:extLst>
              <a:ext uri="{FF2B5EF4-FFF2-40B4-BE49-F238E27FC236}">
                <a16:creationId xmlns:a16="http://schemas.microsoft.com/office/drawing/2014/main" id="{D5E5CEF9-BF39-A631-C3D2-1000A8BF0CDE}"/>
              </a:ext>
            </a:extLst>
          </p:cNvPr>
          <p:cNvSpPr>
            <a:spLocks noGrp="1" noChangeArrowheads="1"/>
          </p:cNvSpPr>
          <p:nvPr/>
        </p:nvSpPr>
        <p:spPr bwMode="auto">
          <a:xfrm>
            <a:off x="1011555" y="2427428"/>
            <a:ext cx="7120890" cy="2999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90525" indent="-390525" defTabSz="1042988">
              <a:spcBef>
                <a:spcPct val="20000"/>
              </a:spcBef>
              <a:buChar char="•"/>
              <a:defRPr sz="3200">
                <a:solidFill>
                  <a:schemeClr val="tx1"/>
                </a:solidFill>
                <a:latin typeface="Arial" panose="020B0604020202020204" pitchFamily="34" charset="0"/>
              </a:defRPr>
            </a:lvl1pPr>
            <a:lvl2pPr marL="919163" indent="-322263" defTabSz="1042988">
              <a:spcBef>
                <a:spcPct val="20000"/>
              </a:spcBef>
              <a:buChar char="–"/>
              <a:defRPr sz="2800">
                <a:solidFill>
                  <a:schemeClr val="tx1"/>
                </a:solidFill>
                <a:latin typeface="Arial" panose="020B0604020202020204" pitchFamily="34" charset="0"/>
              </a:defRPr>
            </a:lvl2pPr>
            <a:lvl3pPr marL="1433513" indent="-307975" defTabSz="1042988">
              <a:spcBef>
                <a:spcPct val="20000"/>
              </a:spcBef>
              <a:buChar char="•"/>
              <a:defRPr sz="2400">
                <a:solidFill>
                  <a:schemeClr val="tx1"/>
                </a:solidFill>
                <a:latin typeface="Arial" panose="020B0604020202020204" pitchFamily="34" charset="0"/>
              </a:defRPr>
            </a:lvl3pPr>
            <a:lvl4pPr marL="1898650" indent="-258763" defTabSz="1042988">
              <a:spcBef>
                <a:spcPct val="20000"/>
              </a:spcBef>
              <a:buChar char="–"/>
              <a:defRPr sz="2000">
                <a:solidFill>
                  <a:schemeClr val="tx1"/>
                </a:solidFill>
                <a:latin typeface="Arial" panose="020B0604020202020204" pitchFamily="34" charset="0"/>
              </a:defRPr>
            </a:lvl4pPr>
            <a:lvl5pPr marL="2268538" indent="-165100" defTabSz="1042988">
              <a:spcBef>
                <a:spcPct val="20000"/>
              </a:spcBef>
              <a:buChar char="»"/>
              <a:defRPr sz="2000">
                <a:solidFill>
                  <a:schemeClr val="tx1"/>
                </a:solidFill>
                <a:latin typeface="Arial" panose="020B0604020202020204" pitchFamily="34" charset="0"/>
              </a:defRPr>
            </a:lvl5pPr>
            <a:lvl6pPr marL="27257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6pPr>
            <a:lvl7pPr marL="31829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7pPr>
            <a:lvl8pPr marL="36401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8pPr>
            <a:lvl9pPr marL="40973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80000"/>
              </a:spcBef>
              <a:buClr>
                <a:srgbClr val="1E7FB8"/>
              </a:buClr>
              <a:buFont typeface="Wingdings" pitchFamily="2" charset="2"/>
              <a:buChar char="l"/>
            </a:pPr>
            <a:r>
              <a:rPr lang="en-GB" altLang="en-BD" sz="2800" b="1" dirty="0">
                <a:solidFill>
                  <a:srgbClr val="000066"/>
                </a:solidFill>
                <a:latin typeface="Times New Roman" panose="02020603050405020304" pitchFamily="18" charset="0"/>
                <a:cs typeface="Times New Roman" panose="02020603050405020304" pitchFamily="18" charset="0"/>
              </a:rPr>
              <a:t>Legal Basis :</a:t>
            </a:r>
          </a:p>
          <a:p>
            <a:pPr>
              <a:spcBef>
                <a:spcPct val="80000"/>
              </a:spcBef>
              <a:buClr>
                <a:srgbClr val="1E7FB8"/>
              </a:buClr>
              <a:buFont typeface="Wingdings" pitchFamily="2" charset="2"/>
              <a:buChar char="Ø"/>
            </a:pPr>
            <a:r>
              <a:rPr lang="en-GB" altLang="en-BD" sz="2400" dirty="0">
                <a:solidFill>
                  <a:srgbClr val="000066"/>
                </a:solidFill>
              </a:rPr>
              <a:t> </a:t>
            </a:r>
            <a:r>
              <a:rPr lang="en-GB" altLang="en-BD" sz="2400" dirty="0" err="1">
                <a:solidFill>
                  <a:srgbClr val="000066"/>
                </a:solidFill>
                <a:latin typeface="Nikosh" panose="02000000000000000000" pitchFamily="2" charset="0"/>
                <a:cs typeface="Nikosh" panose="02000000000000000000" pitchFamily="2" charset="0"/>
              </a:rPr>
              <a:t>ঔষধ</a:t>
            </a:r>
            <a:r>
              <a:rPr lang="bn-IN" altLang="en-BD" sz="2400" dirty="0">
                <a:solidFill>
                  <a:srgbClr val="000066"/>
                </a:solidFill>
                <a:latin typeface="Nikosh" panose="02000000000000000000" pitchFamily="2" charset="0"/>
                <a:cs typeface="Nikosh" panose="02000000000000000000" pitchFamily="2" charset="0"/>
              </a:rPr>
              <a:t> ও কসমেটিকস আইন ২০২৩ এর অধ্যায় ০৩ অনুচ্ছেদ নং -১৭</a:t>
            </a:r>
            <a:endParaRPr lang="en-US" altLang="en-BD" sz="2400" dirty="0">
              <a:solidFill>
                <a:srgbClr val="000066"/>
              </a:solidFill>
              <a:latin typeface="Nikosh" panose="02000000000000000000" pitchFamily="2" charset="0"/>
              <a:cs typeface="Nikosh" panose="02000000000000000000" pitchFamily="2" charset="0"/>
            </a:endParaRPr>
          </a:p>
          <a:p>
            <a:pPr>
              <a:spcBef>
                <a:spcPct val="80000"/>
              </a:spcBef>
              <a:buClr>
                <a:srgbClr val="1E7FB8"/>
              </a:buClr>
              <a:buFont typeface="Wingdings" pitchFamily="2" charset="2"/>
              <a:buChar char="Ø"/>
            </a:pPr>
            <a:r>
              <a:rPr lang="en-US" altLang="en-BD" sz="2400" dirty="0">
                <a:solidFill>
                  <a:srgbClr val="000066"/>
                </a:solidFill>
                <a:latin typeface="Times New Roman" panose="02020603050405020304" pitchFamily="18" charset="0"/>
                <a:cs typeface="Times New Roman" panose="02020603050405020304" pitchFamily="18" charset="0"/>
              </a:rPr>
              <a:t>The Drugs Control Ordinance 1982 ; Article 15 (1)</a:t>
            </a:r>
            <a:endParaRPr lang="en-GB" altLang="en-BD" sz="2400" dirty="0">
              <a:solidFill>
                <a:srgbClr val="000066"/>
              </a:solidFill>
              <a:latin typeface="Times New Roman" panose="02020603050405020304" pitchFamily="18" charset="0"/>
              <a:cs typeface="Times New Roman" panose="02020603050405020304" pitchFamily="18" charset="0"/>
            </a:endParaRPr>
          </a:p>
          <a:p>
            <a:pPr marL="0" indent="0">
              <a:spcBef>
                <a:spcPct val="80000"/>
              </a:spcBef>
              <a:buClr>
                <a:srgbClr val="1E7FB8"/>
              </a:buClr>
              <a:buNone/>
            </a:pPr>
            <a:endParaRPr lang="en-US" altLang="en-BD" sz="1800" dirty="0">
              <a:solidFill>
                <a:srgbClr val="000066"/>
              </a:solidFill>
            </a:endParaRPr>
          </a:p>
        </p:txBody>
      </p:sp>
      <p:sp>
        <p:nvSpPr>
          <p:cNvPr id="3" name="Slide Number Placeholder 2">
            <a:extLst>
              <a:ext uri="{FF2B5EF4-FFF2-40B4-BE49-F238E27FC236}">
                <a16:creationId xmlns:a16="http://schemas.microsoft.com/office/drawing/2014/main" id="{24265186-EACC-2F6A-5F5B-5911B603ED0D}"/>
              </a:ext>
            </a:extLst>
          </p:cNvPr>
          <p:cNvSpPr>
            <a:spLocks noGrp="1"/>
          </p:cNvSpPr>
          <p:nvPr>
            <p:ph type="sldNum" sz="quarter" idx="12"/>
          </p:nvPr>
        </p:nvSpPr>
        <p:spPr/>
        <p:txBody>
          <a:bodyPr/>
          <a:lstStyle/>
          <a:p>
            <a:fld id="{0769F0C5-52D3-9E4A-B1F4-6AB16662BC82}" type="slidenum">
              <a:rPr lang="en-BD" smtClean="0"/>
              <a:t>11</a:t>
            </a:fld>
            <a:endParaRPr lang="en-BD"/>
          </a:p>
        </p:txBody>
      </p:sp>
    </p:spTree>
    <p:extLst>
      <p:ext uri="{BB962C8B-B14F-4D97-AF65-F5344CB8AC3E}">
        <p14:creationId xmlns:p14="http://schemas.microsoft.com/office/powerpoint/2010/main" val="154559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
            <a:extLst>
              <a:ext uri="{FF2B5EF4-FFF2-40B4-BE49-F238E27FC236}">
                <a16:creationId xmlns:a16="http://schemas.microsoft.com/office/drawing/2014/main" id="{0E71DE34-3192-2A98-41B3-235B0CC502EE}"/>
              </a:ext>
            </a:extLst>
          </p:cNvPr>
          <p:cNvSpPr>
            <a:spLocks noGrp="1" noChangeArrowheads="1"/>
          </p:cNvSpPr>
          <p:nvPr/>
        </p:nvSpPr>
        <p:spPr bwMode="auto">
          <a:xfrm>
            <a:off x="371422" y="1050924"/>
            <a:ext cx="8401155" cy="5670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90525" indent="-390525" defTabSz="1042988">
              <a:spcBef>
                <a:spcPct val="20000"/>
              </a:spcBef>
              <a:buChar char="•"/>
              <a:defRPr sz="3200">
                <a:solidFill>
                  <a:schemeClr val="tx1"/>
                </a:solidFill>
                <a:latin typeface="Arial" panose="020B0604020202020204" pitchFamily="34" charset="0"/>
              </a:defRPr>
            </a:lvl1pPr>
            <a:lvl2pPr marL="919163" indent="-322263" defTabSz="1042988">
              <a:spcBef>
                <a:spcPct val="20000"/>
              </a:spcBef>
              <a:buChar char="–"/>
              <a:defRPr sz="2800">
                <a:solidFill>
                  <a:schemeClr val="tx1"/>
                </a:solidFill>
                <a:latin typeface="Arial" panose="020B0604020202020204" pitchFamily="34" charset="0"/>
              </a:defRPr>
            </a:lvl2pPr>
            <a:lvl3pPr marL="1433513" indent="-307975" defTabSz="1042988">
              <a:spcBef>
                <a:spcPct val="20000"/>
              </a:spcBef>
              <a:buChar char="•"/>
              <a:defRPr sz="2400">
                <a:solidFill>
                  <a:schemeClr val="tx1"/>
                </a:solidFill>
                <a:latin typeface="Arial" panose="020B0604020202020204" pitchFamily="34" charset="0"/>
              </a:defRPr>
            </a:lvl3pPr>
            <a:lvl4pPr marL="1898650" indent="-258763" defTabSz="1042988">
              <a:spcBef>
                <a:spcPct val="20000"/>
              </a:spcBef>
              <a:buChar char="–"/>
              <a:defRPr sz="2000">
                <a:solidFill>
                  <a:schemeClr val="tx1"/>
                </a:solidFill>
                <a:latin typeface="Arial" panose="020B0604020202020204" pitchFamily="34" charset="0"/>
              </a:defRPr>
            </a:lvl4pPr>
            <a:lvl5pPr marL="2268538" indent="-165100" defTabSz="1042988">
              <a:spcBef>
                <a:spcPct val="20000"/>
              </a:spcBef>
              <a:buChar char="»"/>
              <a:defRPr sz="2000">
                <a:solidFill>
                  <a:schemeClr val="tx1"/>
                </a:solidFill>
                <a:latin typeface="Arial" panose="020B0604020202020204" pitchFamily="34" charset="0"/>
              </a:defRPr>
            </a:lvl5pPr>
            <a:lvl6pPr marL="27257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6pPr>
            <a:lvl7pPr marL="31829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7pPr>
            <a:lvl8pPr marL="36401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8pPr>
            <a:lvl9pPr marL="40973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50000"/>
              </a:lnSpc>
              <a:spcBef>
                <a:spcPct val="0"/>
              </a:spcBef>
              <a:buClr>
                <a:srgbClr val="000066"/>
              </a:buClr>
              <a:buFontTx/>
              <a:buNone/>
            </a:pPr>
            <a:r>
              <a:rPr lang="en-US" altLang="en-BD" sz="2000" b="1" dirty="0">
                <a:solidFill>
                  <a:srgbClr val="0070C0"/>
                </a:solidFill>
                <a:latin typeface="Times New Roman" panose="02020603050405020304" pitchFamily="18" charset="0"/>
                <a:cs typeface="Times New Roman" panose="02020603050405020304" pitchFamily="18" charset="0"/>
              </a:rPr>
              <a:t>1. PQS*</a:t>
            </a:r>
          </a:p>
          <a:p>
            <a:pPr eaLnBrk="1" hangingPunct="1">
              <a:lnSpc>
                <a:spcPct val="150000"/>
              </a:lnSpc>
              <a:spcBef>
                <a:spcPct val="0"/>
              </a:spcBef>
              <a:buClr>
                <a:srgbClr val="000066"/>
              </a:buClr>
              <a:buFontTx/>
              <a:buNone/>
            </a:pPr>
            <a:r>
              <a:rPr lang="en-US" altLang="en-BD" sz="2000" b="1" dirty="0">
                <a:solidFill>
                  <a:srgbClr val="0070C0"/>
                </a:solidFill>
                <a:latin typeface="Times New Roman" panose="02020603050405020304" pitchFamily="18" charset="0"/>
                <a:cs typeface="Times New Roman" panose="02020603050405020304" pitchFamily="18" charset="0"/>
              </a:rPr>
              <a:t>2. Good manufacturing practices for pharmaceutical products </a:t>
            </a:r>
          </a:p>
          <a:p>
            <a:pPr eaLnBrk="1" hangingPunct="1">
              <a:lnSpc>
                <a:spcPct val="150000"/>
              </a:lnSpc>
              <a:spcBef>
                <a:spcPct val="0"/>
              </a:spcBef>
              <a:buClr>
                <a:srgbClr val="000066"/>
              </a:buClr>
              <a:buFontTx/>
              <a:buNone/>
            </a:pPr>
            <a:r>
              <a:rPr lang="en-US" altLang="en-BD" sz="2000" b="1" dirty="0">
                <a:solidFill>
                  <a:srgbClr val="0070C0"/>
                </a:solidFill>
                <a:latin typeface="Times New Roman" panose="02020603050405020304" pitchFamily="18" charset="0"/>
                <a:cs typeface="Times New Roman" panose="02020603050405020304" pitchFamily="18" charset="0"/>
              </a:rPr>
              <a:t>3. Sanitation and hygiene</a:t>
            </a:r>
          </a:p>
          <a:p>
            <a:pPr eaLnBrk="1" hangingPunct="1">
              <a:lnSpc>
                <a:spcPct val="150000"/>
              </a:lnSpc>
              <a:spcBef>
                <a:spcPct val="0"/>
              </a:spcBef>
              <a:buClr>
                <a:srgbClr val="000066"/>
              </a:buClr>
              <a:buFontTx/>
              <a:buNone/>
            </a:pPr>
            <a:r>
              <a:rPr lang="en-US" altLang="en-BD" sz="2000" b="1" dirty="0">
                <a:solidFill>
                  <a:srgbClr val="0070C0"/>
                </a:solidFill>
                <a:latin typeface="Times New Roman" panose="02020603050405020304" pitchFamily="18" charset="0"/>
                <a:cs typeface="Times New Roman" panose="02020603050405020304" pitchFamily="18" charset="0"/>
              </a:rPr>
              <a:t>4. Qualification and validation</a:t>
            </a:r>
          </a:p>
          <a:p>
            <a:pPr eaLnBrk="1" hangingPunct="1">
              <a:lnSpc>
                <a:spcPct val="150000"/>
              </a:lnSpc>
              <a:spcBef>
                <a:spcPct val="0"/>
              </a:spcBef>
              <a:buClr>
                <a:srgbClr val="000066"/>
              </a:buClr>
              <a:buFontTx/>
              <a:buNone/>
            </a:pPr>
            <a:r>
              <a:rPr lang="en-US" altLang="en-BD" sz="2000" b="1" dirty="0">
                <a:solidFill>
                  <a:srgbClr val="0070C0"/>
                </a:solidFill>
                <a:latin typeface="Times New Roman" panose="02020603050405020304" pitchFamily="18" charset="0"/>
                <a:cs typeface="Times New Roman" panose="02020603050405020304" pitchFamily="18" charset="0"/>
              </a:rPr>
              <a:t>5. Complaints</a:t>
            </a:r>
          </a:p>
          <a:p>
            <a:pPr eaLnBrk="1" hangingPunct="1">
              <a:lnSpc>
                <a:spcPct val="150000"/>
              </a:lnSpc>
              <a:spcBef>
                <a:spcPct val="0"/>
              </a:spcBef>
              <a:buClr>
                <a:srgbClr val="000066"/>
              </a:buClr>
              <a:buFontTx/>
              <a:buNone/>
            </a:pPr>
            <a:r>
              <a:rPr lang="en-US" altLang="en-BD" sz="2000" b="1" dirty="0">
                <a:solidFill>
                  <a:srgbClr val="0070C0"/>
                </a:solidFill>
                <a:latin typeface="Times New Roman" panose="02020603050405020304" pitchFamily="18" charset="0"/>
                <a:cs typeface="Times New Roman" panose="02020603050405020304" pitchFamily="18" charset="0"/>
              </a:rPr>
              <a:t>6. Product recalls</a:t>
            </a:r>
          </a:p>
          <a:p>
            <a:pPr eaLnBrk="1" hangingPunct="1">
              <a:lnSpc>
                <a:spcPct val="150000"/>
              </a:lnSpc>
              <a:spcBef>
                <a:spcPct val="0"/>
              </a:spcBef>
              <a:buClr>
                <a:srgbClr val="000066"/>
              </a:buClr>
              <a:buFontTx/>
              <a:buNone/>
            </a:pPr>
            <a:r>
              <a:rPr lang="en-US" altLang="en-BD" sz="2000" dirty="0">
                <a:latin typeface="Times New Roman" panose="02020603050405020304" pitchFamily="18" charset="0"/>
                <a:cs typeface="Times New Roman" panose="02020603050405020304" pitchFamily="18" charset="0"/>
              </a:rPr>
              <a:t>7. Contract production and analysis</a:t>
            </a:r>
          </a:p>
          <a:p>
            <a:pPr eaLnBrk="1" hangingPunct="1">
              <a:lnSpc>
                <a:spcPct val="150000"/>
              </a:lnSpc>
              <a:spcBef>
                <a:spcPct val="0"/>
              </a:spcBef>
              <a:buClr>
                <a:srgbClr val="000066"/>
              </a:buClr>
              <a:buFontTx/>
              <a:buNone/>
            </a:pPr>
            <a:r>
              <a:rPr lang="en-US" altLang="en-BD" sz="2000" dirty="0">
                <a:latin typeface="Times New Roman" panose="02020603050405020304" pitchFamily="18" charset="0"/>
                <a:cs typeface="Times New Roman" panose="02020603050405020304" pitchFamily="18" charset="0"/>
              </a:rPr>
              <a:t>8. Self-inspection and quality audits</a:t>
            </a:r>
          </a:p>
          <a:p>
            <a:pPr eaLnBrk="1" hangingPunct="1">
              <a:lnSpc>
                <a:spcPct val="150000"/>
              </a:lnSpc>
              <a:spcBef>
                <a:spcPct val="0"/>
              </a:spcBef>
              <a:buClr>
                <a:srgbClr val="000066"/>
              </a:buClr>
              <a:buFontTx/>
              <a:buNone/>
            </a:pPr>
            <a:r>
              <a:rPr lang="en-US" altLang="en-BD" sz="2000" b="1" dirty="0">
                <a:solidFill>
                  <a:srgbClr val="0070C0"/>
                </a:solidFill>
                <a:latin typeface="Times New Roman" panose="02020603050405020304" pitchFamily="18" charset="0"/>
                <a:cs typeface="Times New Roman" panose="02020603050405020304" pitchFamily="18" charset="0"/>
              </a:rPr>
              <a:t>9. Personnel</a:t>
            </a:r>
          </a:p>
          <a:p>
            <a:pPr lvl="1" eaLnBrk="1" hangingPunct="1">
              <a:lnSpc>
                <a:spcPct val="150000"/>
              </a:lnSpc>
              <a:spcBef>
                <a:spcPct val="0"/>
              </a:spcBef>
              <a:buClr>
                <a:srgbClr val="000066"/>
              </a:buClr>
            </a:pPr>
            <a:r>
              <a:rPr lang="en-US" altLang="en-BD" sz="2000" b="1" dirty="0">
                <a:solidFill>
                  <a:srgbClr val="0070C0"/>
                </a:solidFill>
                <a:latin typeface="Times New Roman" panose="02020603050405020304" pitchFamily="18" charset="0"/>
                <a:cs typeface="Times New Roman" panose="02020603050405020304" pitchFamily="18" charset="0"/>
              </a:rPr>
              <a:t>	General</a:t>
            </a:r>
          </a:p>
          <a:p>
            <a:pPr lvl="1" eaLnBrk="1" hangingPunct="1">
              <a:lnSpc>
                <a:spcPct val="150000"/>
              </a:lnSpc>
              <a:spcBef>
                <a:spcPct val="0"/>
              </a:spcBef>
              <a:buClr>
                <a:srgbClr val="000066"/>
              </a:buClr>
            </a:pPr>
            <a:r>
              <a:rPr lang="en-US" altLang="en-BD" sz="2000" b="1" dirty="0">
                <a:solidFill>
                  <a:srgbClr val="0070C0"/>
                </a:solidFill>
                <a:latin typeface="Times New Roman" panose="02020603050405020304" pitchFamily="18" charset="0"/>
                <a:cs typeface="Times New Roman" panose="02020603050405020304" pitchFamily="18" charset="0"/>
              </a:rPr>
              <a:t>	Key personnel</a:t>
            </a:r>
          </a:p>
          <a:p>
            <a:pPr eaLnBrk="1" hangingPunct="1">
              <a:lnSpc>
                <a:spcPct val="150000"/>
              </a:lnSpc>
              <a:spcBef>
                <a:spcPct val="0"/>
              </a:spcBef>
              <a:buClr>
                <a:srgbClr val="000066"/>
              </a:buClr>
              <a:buFontTx/>
              <a:buNone/>
            </a:pPr>
            <a:r>
              <a:rPr lang="en-US" altLang="en-BD" sz="2000" b="1" dirty="0">
                <a:solidFill>
                  <a:srgbClr val="0070C0"/>
                </a:solidFill>
                <a:latin typeface="Times New Roman" panose="02020603050405020304" pitchFamily="18" charset="0"/>
                <a:cs typeface="Times New Roman" panose="02020603050405020304" pitchFamily="18" charset="0"/>
              </a:rPr>
              <a:t>10. Training</a:t>
            </a:r>
            <a:endParaRPr lang="en-GB" altLang="en-BD" sz="2000" b="1" dirty="0">
              <a:solidFill>
                <a:srgbClr val="0070C0"/>
              </a:solidFill>
              <a:latin typeface="Times New Roman" panose="02020603050405020304" pitchFamily="18" charset="0"/>
              <a:cs typeface="Times New Roman" panose="02020603050405020304" pitchFamily="18" charset="0"/>
            </a:endParaRPr>
          </a:p>
          <a:p>
            <a:pPr eaLnBrk="1" hangingPunct="1">
              <a:spcBef>
                <a:spcPct val="0"/>
              </a:spcBef>
              <a:buClr>
                <a:srgbClr val="000066"/>
              </a:buClr>
              <a:buFontTx/>
              <a:buNone/>
            </a:pPr>
            <a:endParaRPr lang="en-US" altLang="en-BD" sz="2400" dirty="0">
              <a:solidFill>
                <a:srgbClr val="000066"/>
              </a:solidFill>
              <a:latin typeface="Times New Roman" panose="02020603050405020304" pitchFamily="18" charset="0"/>
              <a:cs typeface="Times New Roman" panose="02020603050405020304" pitchFamily="18" charset="0"/>
            </a:endParaRPr>
          </a:p>
        </p:txBody>
      </p:sp>
      <p:sp>
        <p:nvSpPr>
          <p:cNvPr id="5123" name="Rectangle 2">
            <a:extLst>
              <a:ext uri="{FF2B5EF4-FFF2-40B4-BE49-F238E27FC236}">
                <a16:creationId xmlns:a16="http://schemas.microsoft.com/office/drawing/2014/main" id="{DE5F6F02-B124-138A-07AA-501AD5522DFD}"/>
              </a:ext>
            </a:extLst>
          </p:cNvPr>
          <p:cNvSpPr>
            <a:spLocks noGrp="1" noChangeArrowheads="1"/>
          </p:cNvSpPr>
          <p:nvPr/>
        </p:nvSpPr>
        <p:spPr bwMode="auto">
          <a:xfrm>
            <a:off x="0" y="136524"/>
            <a:ext cx="8582025" cy="914400"/>
          </a:xfrm>
          <a:prstGeom prst="rect">
            <a:avLst/>
          </a:prstGeom>
          <a:noFill/>
          <a:ln>
            <a:noFill/>
          </a:ln>
          <a:effectLst>
            <a:outerShdw dist="17961" dir="2700000" algn="ctr" rotWithShape="0">
              <a:srgbClr val="96CCEE"/>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defTabSz="1042988">
              <a:spcBef>
                <a:spcPct val="20000"/>
              </a:spcBef>
              <a:buChar char="•"/>
              <a:defRPr sz="3200">
                <a:solidFill>
                  <a:schemeClr val="tx1"/>
                </a:solidFill>
                <a:latin typeface="Arial" panose="020B0604020202020204" pitchFamily="34" charset="0"/>
              </a:defRPr>
            </a:lvl1pPr>
            <a:lvl2pPr marL="742950" indent="-285750" defTabSz="1042988">
              <a:spcBef>
                <a:spcPct val="20000"/>
              </a:spcBef>
              <a:buChar char="–"/>
              <a:defRPr sz="2800">
                <a:solidFill>
                  <a:schemeClr val="tx1"/>
                </a:solidFill>
                <a:latin typeface="Arial" panose="020B0604020202020204" pitchFamily="34" charset="0"/>
              </a:defRPr>
            </a:lvl2pPr>
            <a:lvl3pPr marL="1143000" indent="-228600" defTabSz="1042988">
              <a:spcBef>
                <a:spcPct val="20000"/>
              </a:spcBef>
              <a:buChar char="•"/>
              <a:defRPr sz="2400">
                <a:solidFill>
                  <a:schemeClr val="tx1"/>
                </a:solidFill>
                <a:latin typeface="Arial" panose="020B0604020202020204" pitchFamily="34" charset="0"/>
              </a:defRPr>
            </a:lvl3pPr>
            <a:lvl4pPr marL="1600200" indent="-228600" defTabSz="1042988">
              <a:spcBef>
                <a:spcPct val="20000"/>
              </a:spcBef>
              <a:buChar char="–"/>
              <a:defRPr sz="2000">
                <a:solidFill>
                  <a:schemeClr val="tx1"/>
                </a:solidFill>
                <a:latin typeface="Arial" panose="020B0604020202020204" pitchFamily="34" charset="0"/>
              </a:defRPr>
            </a:lvl4pPr>
            <a:lvl5pPr marL="2057400" indent="-228600" defTabSz="1042988">
              <a:spcBef>
                <a:spcPct val="20000"/>
              </a:spcBef>
              <a:buChar char="»"/>
              <a:defRPr sz="20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en-BD" sz="3000" b="1" dirty="0">
                <a:solidFill>
                  <a:srgbClr val="000066"/>
                </a:solidFill>
                <a:latin typeface="Times New Roman" panose="02020603050405020304" pitchFamily="18" charset="0"/>
                <a:cs typeface="Times New Roman" panose="02020603050405020304" pitchFamily="18" charset="0"/>
              </a:rPr>
              <a:t>          Good Manufacturing Practices: </a:t>
            </a:r>
          </a:p>
          <a:p>
            <a:pPr algn="ctr">
              <a:spcBef>
                <a:spcPct val="0"/>
              </a:spcBef>
              <a:buFontTx/>
              <a:buNone/>
            </a:pPr>
            <a:r>
              <a:rPr lang="en-GB" altLang="en-BD" sz="3000" b="1" dirty="0">
                <a:solidFill>
                  <a:srgbClr val="000066"/>
                </a:solidFill>
                <a:latin typeface="Times New Roman" panose="02020603050405020304" pitchFamily="18" charset="0"/>
                <a:cs typeface="Times New Roman" panose="02020603050405020304" pitchFamily="18" charset="0"/>
              </a:rPr>
              <a:t>Essential Elements (17) </a:t>
            </a:r>
            <a:endParaRPr lang="en-US" altLang="en-BD" sz="3000" b="1" dirty="0">
              <a:solidFill>
                <a:srgbClr val="000066"/>
              </a:solidFill>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9EAA0E28-6BD2-321B-D2EE-51E0C5767A8F}"/>
              </a:ext>
            </a:extLst>
          </p:cNvPr>
          <p:cNvSpPr>
            <a:spLocks noGrp="1"/>
          </p:cNvSpPr>
          <p:nvPr>
            <p:ph type="sldNum" sz="quarter" idx="12"/>
          </p:nvPr>
        </p:nvSpPr>
        <p:spPr/>
        <p:txBody>
          <a:bodyPr/>
          <a:lstStyle/>
          <a:p>
            <a:fld id="{0769F0C5-52D3-9E4A-B1F4-6AB16662BC82}" type="slidenum">
              <a:rPr lang="en-BD" smtClean="0"/>
              <a:t>12</a:t>
            </a:fld>
            <a:endParaRPr lang="en-BD"/>
          </a:p>
        </p:txBody>
      </p:sp>
    </p:spTree>
    <p:extLst>
      <p:ext uri="{BB962C8B-B14F-4D97-AF65-F5344CB8AC3E}">
        <p14:creationId xmlns:p14="http://schemas.microsoft.com/office/powerpoint/2010/main" val="4002919473"/>
      </p:ext>
    </p:extLst>
  </p:cSld>
  <p:clrMapOvr>
    <a:masterClrMapping/>
  </p:clrMapOvr>
  <p:transition spd="med">
    <p:cover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a:extLst>
              <a:ext uri="{FF2B5EF4-FFF2-40B4-BE49-F238E27FC236}">
                <a16:creationId xmlns:a16="http://schemas.microsoft.com/office/drawing/2014/main" id="{5042D59C-1D40-F1B0-0C82-D26523A0D523}"/>
              </a:ext>
            </a:extLst>
          </p:cNvPr>
          <p:cNvSpPr>
            <a:spLocks noGrp="1" noChangeArrowheads="1"/>
          </p:cNvSpPr>
          <p:nvPr/>
        </p:nvSpPr>
        <p:spPr bwMode="auto">
          <a:xfrm>
            <a:off x="666750" y="1771650"/>
            <a:ext cx="7810500" cy="422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90525" indent="-390525" defTabSz="1042988">
              <a:spcBef>
                <a:spcPct val="20000"/>
              </a:spcBef>
              <a:buChar char="•"/>
              <a:defRPr sz="3200">
                <a:solidFill>
                  <a:schemeClr val="tx1"/>
                </a:solidFill>
                <a:latin typeface="Arial" panose="020B0604020202020204" pitchFamily="34" charset="0"/>
              </a:defRPr>
            </a:lvl1pPr>
            <a:lvl2pPr marL="919163" indent="-322263" defTabSz="1042988">
              <a:spcBef>
                <a:spcPct val="20000"/>
              </a:spcBef>
              <a:buChar char="–"/>
              <a:defRPr sz="2800">
                <a:solidFill>
                  <a:schemeClr val="tx1"/>
                </a:solidFill>
                <a:latin typeface="Arial" panose="020B0604020202020204" pitchFamily="34" charset="0"/>
              </a:defRPr>
            </a:lvl2pPr>
            <a:lvl3pPr marL="1433513" indent="-307975" defTabSz="1042988">
              <a:spcBef>
                <a:spcPct val="20000"/>
              </a:spcBef>
              <a:buChar char="•"/>
              <a:defRPr sz="2400">
                <a:solidFill>
                  <a:schemeClr val="tx1"/>
                </a:solidFill>
                <a:latin typeface="Arial" panose="020B0604020202020204" pitchFamily="34" charset="0"/>
              </a:defRPr>
            </a:lvl3pPr>
            <a:lvl4pPr marL="1898650" indent="-258763" defTabSz="1042988">
              <a:spcBef>
                <a:spcPct val="20000"/>
              </a:spcBef>
              <a:buChar char="–"/>
              <a:defRPr sz="2000">
                <a:solidFill>
                  <a:schemeClr val="tx1"/>
                </a:solidFill>
                <a:latin typeface="Arial" panose="020B0604020202020204" pitchFamily="34" charset="0"/>
              </a:defRPr>
            </a:lvl4pPr>
            <a:lvl5pPr marL="2268538" indent="-165100" defTabSz="1042988">
              <a:spcBef>
                <a:spcPct val="20000"/>
              </a:spcBef>
              <a:buChar char="»"/>
              <a:defRPr sz="2000">
                <a:solidFill>
                  <a:schemeClr val="tx1"/>
                </a:solidFill>
                <a:latin typeface="Arial" panose="020B0604020202020204" pitchFamily="34" charset="0"/>
              </a:defRPr>
            </a:lvl5pPr>
            <a:lvl6pPr marL="27257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6pPr>
            <a:lvl7pPr marL="31829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7pPr>
            <a:lvl8pPr marL="36401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8pPr>
            <a:lvl9pPr marL="40973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80000"/>
              </a:lnSpc>
              <a:spcBef>
                <a:spcPct val="80000"/>
              </a:spcBef>
              <a:buClr>
                <a:srgbClr val="1E7FB8"/>
              </a:buClr>
              <a:buFontTx/>
              <a:buNone/>
            </a:pPr>
            <a:endParaRPr lang="en-GB" altLang="en-BD" sz="2400" dirty="0">
              <a:solidFill>
                <a:srgbClr val="000066"/>
              </a:solidFill>
              <a:latin typeface="Times New Roman" panose="02020603050405020304" pitchFamily="18" charset="0"/>
              <a:cs typeface="Times New Roman" panose="02020603050405020304" pitchFamily="18" charset="0"/>
            </a:endParaRPr>
          </a:p>
        </p:txBody>
      </p:sp>
      <p:sp>
        <p:nvSpPr>
          <p:cNvPr id="7171" name="Rectangle 2">
            <a:extLst>
              <a:ext uri="{FF2B5EF4-FFF2-40B4-BE49-F238E27FC236}">
                <a16:creationId xmlns:a16="http://schemas.microsoft.com/office/drawing/2014/main" id="{3E77CCB5-0B8B-9BD4-ED42-5544CDEEE06F}"/>
              </a:ext>
            </a:extLst>
          </p:cNvPr>
          <p:cNvSpPr>
            <a:spLocks noGrp="1" noChangeArrowheads="1"/>
          </p:cNvSpPr>
          <p:nvPr/>
        </p:nvSpPr>
        <p:spPr bwMode="auto">
          <a:xfrm>
            <a:off x="457200" y="16991"/>
            <a:ext cx="8020050" cy="914400"/>
          </a:xfrm>
          <a:prstGeom prst="rect">
            <a:avLst/>
          </a:prstGeom>
          <a:noFill/>
          <a:ln>
            <a:noFill/>
          </a:ln>
          <a:effectLst>
            <a:outerShdw dist="17961" dir="2700000" algn="ctr" rotWithShape="0">
              <a:srgbClr val="96CCEE"/>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defTabSz="1042988">
              <a:spcBef>
                <a:spcPct val="20000"/>
              </a:spcBef>
              <a:buChar char="•"/>
              <a:defRPr sz="3200">
                <a:solidFill>
                  <a:schemeClr val="tx1"/>
                </a:solidFill>
                <a:latin typeface="Arial" panose="020B0604020202020204" pitchFamily="34" charset="0"/>
              </a:defRPr>
            </a:lvl1pPr>
            <a:lvl2pPr marL="742950" indent="-285750" defTabSz="1042988">
              <a:spcBef>
                <a:spcPct val="20000"/>
              </a:spcBef>
              <a:buChar char="–"/>
              <a:defRPr sz="2800">
                <a:solidFill>
                  <a:schemeClr val="tx1"/>
                </a:solidFill>
                <a:latin typeface="Arial" panose="020B0604020202020204" pitchFamily="34" charset="0"/>
              </a:defRPr>
            </a:lvl2pPr>
            <a:lvl3pPr marL="1143000" indent="-228600" defTabSz="1042988">
              <a:spcBef>
                <a:spcPct val="20000"/>
              </a:spcBef>
              <a:buChar char="•"/>
              <a:defRPr sz="2400">
                <a:solidFill>
                  <a:schemeClr val="tx1"/>
                </a:solidFill>
                <a:latin typeface="Arial" panose="020B0604020202020204" pitchFamily="34" charset="0"/>
              </a:defRPr>
            </a:lvl3pPr>
            <a:lvl4pPr marL="1600200" indent="-228600" defTabSz="1042988">
              <a:spcBef>
                <a:spcPct val="20000"/>
              </a:spcBef>
              <a:buChar char="–"/>
              <a:defRPr sz="2000">
                <a:solidFill>
                  <a:schemeClr val="tx1"/>
                </a:solidFill>
                <a:latin typeface="Arial" panose="020B0604020202020204" pitchFamily="34" charset="0"/>
              </a:defRPr>
            </a:lvl4pPr>
            <a:lvl5pPr marL="2057400" indent="-228600" defTabSz="1042988">
              <a:spcBef>
                <a:spcPct val="20000"/>
              </a:spcBef>
              <a:buChar char="»"/>
              <a:defRPr sz="20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en-BD" sz="3000" b="1" dirty="0">
                <a:solidFill>
                  <a:srgbClr val="000066"/>
                </a:solidFill>
                <a:latin typeface="Times New Roman" panose="02020603050405020304" pitchFamily="18" charset="0"/>
                <a:cs typeface="Times New Roman" panose="02020603050405020304" pitchFamily="18" charset="0"/>
              </a:rPr>
              <a:t> Good Manufacturing Practices (17)  cont. </a:t>
            </a:r>
            <a:endParaRPr lang="en-US" altLang="en-BD" sz="3000" b="1" dirty="0">
              <a:solidFill>
                <a:srgbClr val="000066"/>
              </a:solidFill>
            </a:endParaRPr>
          </a:p>
        </p:txBody>
      </p:sp>
      <p:graphicFrame>
        <p:nvGraphicFramePr>
          <p:cNvPr id="2" name="Table 1">
            <a:extLst>
              <a:ext uri="{FF2B5EF4-FFF2-40B4-BE49-F238E27FC236}">
                <a16:creationId xmlns:a16="http://schemas.microsoft.com/office/drawing/2014/main" id="{BB99A9B0-CACE-8625-3DE4-C966B5C6196C}"/>
              </a:ext>
            </a:extLst>
          </p:cNvPr>
          <p:cNvGraphicFramePr>
            <a:graphicFrameLocks noGrp="1"/>
          </p:cNvGraphicFramePr>
          <p:nvPr>
            <p:extLst>
              <p:ext uri="{D42A27DB-BD31-4B8C-83A1-F6EECF244321}">
                <p14:modId xmlns:p14="http://schemas.microsoft.com/office/powerpoint/2010/main" val="2071137823"/>
              </p:ext>
            </p:extLst>
          </p:nvPr>
        </p:nvGraphicFramePr>
        <p:xfrm>
          <a:off x="71825" y="1334529"/>
          <a:ext cx="8849754" cy="4868563"/>
        </p:xfrm>
        <a:graphic>
          <a:graphicData uri="http://schemas.openxmlformats.org/drawingml/2006/table">
            <a:tbl>
              <a:tblPr firstRow="1" bandRow="1">
                <a:tableStyleId>{F5AB1C69-6EDB-4FF4-983F-18BD219EF322}</a:tableStyleId>
              </a:tblPr>
              <a:tblGrid>
                <a:gridCol w="3585775">
                  <a:extLst>
                    <a:ext uri="{9D8B030D-6E8A-4147-A177-3AD203B41FA5}">
                      <a16:colId xmlns:a16="http://schemas.microsoft.com/office/drawing/2014/main" val="949127696"/>
                    </a:ext>
                  </a:extLst>
                </a:gridCol>
                <a:gridCol w="5263979">
                  <a:extLst>
                    <a:ext uri="{9D8B030D-6E8A-4147-A177-3AD203B41FA5}">
                      <a16:colId xmlns:a16="http://schemas.microsoft.com/office/drawing/2014/main" val="437436662"/>
                    </a:ext>
                  </a:extLst>
                </a:gridCol>
              </a:tblGrid>
              <a:tr h="4868563">
                <a:tc>
                  <a:txBody>
                    <a:bodyPr/>
                    <a:lstStyle/>
                    <a:p>
                      <a:pPr eaLnBrk="1" hangingPunct="1">
                        <a:spcBef>
                          <a:spcPct val="80000"/>
                        </a:spcBef>
                        <a:buClr>
                          <a:srgbClr val="1E7FB8"/>
                        </a:buClr>
                        <a:buFontTx/>
                        <a:buNone/>
                      </a:pPr>
                      <a:r>
                        <a:rPr lang="en-US" altLang="en-BD" sz="2000" dirty="0">
                          <a:solidFill>
                            <a:srgbClr val="0070C0"/>
                          </a:solidFill>
                          <a:latin typeface="Times New Roman" panose="02020603050405020304" pitchFamily="18" charset="0"/>
                          <a:cs typeface="Times New Roman" panose="02020603050405020304" pitchFamily="18" charset="0"/>
                        </a:rPr>
                        <a:t>11. Personal hygiene</a:t>
                      </a:r>
                    </a:p>
                    <a:p>
                      <a:pPr eaLnBrk="1" hangingPunct="1">
                        <a:lnSpc>
                          <a:spcPct val="80000"/>
                        </a:lnSpc>
                        <a:spcBef>
                          <a:spcPct val="80000"/>
                        </a:spcBef>
                        <a:buClr>
                          <a:srgbClr val="1E7FB8"/>
                        </a:buClr>
                        <a:buFontTx/>
                        <a:buNone/>
                      </a:pPr>
                      <a:r>
                        <a:rPr lang="en-US" altLang="en-BD" sz="2000" dirty="0">
                          <a:solidFill>
                            <a:schemeClr val="tx1"/>
                          </a:solidFill>
                          <a:latin typeface="Times New Roman" panose="02020603050405020304" pitchFamily="18" charset="0"/>
                          <a:cs typeface="Times New Roman" panose="02020603050405020304" pitchFamily="18" charset="0"/>
                        </a:rPr>
                        <a:t>12. Premises</a:t>
                      </a:r>
                    </a:p>
                    <a:p>
                      <a:pPr eaLnBrk="1" hangingPunct="1">
                        <a:lnSpc>
                          <a:spcPct val="80000"/>
                        </a:lnSpc>
                        <a:spcBef>
                          <a:spcPct val="80000"/>
                        </a:spcBef>
                        <a:buClr>
                          <a:srgbClr val="1E7FB8"/>
                        </a:buClr>
                        <a:buFontTx/>
                        <a:buNone/>
                      </a:pPr>
                      <a:r>
                        <a:rPr lang="en-US" altLang="en-BD" sz="2000" dirty="0">
                          <a:solidFill>
                            <a:schemeClr val="tx1"/>
                          </a:solidFill>
                          <a:latin typeface="Times New Roman" panose="02020603050405020304" pitchFamily="18" charset="0"/>
                          <a:cs typeface="Times New Roman" panose="02020603050405020304" pitchFamily="18" charset="0"/>
                        </a:rPr>
                        <a:t>13. Equipment</a:t>
                      </a:r>
                    </a:p>
                    <a:p>
                      <a:endParaRPr lang="en-BD" sz="2000" dirty="0">
                        <a:solidFill>
                          <a:schemeClr val="tx1"/>
                        </a:solidFill>
                        <a:latin typeface="Times New Roman" panose="02020603050405020304" pitchFamily="18" charset="0"/>
                        <a:cs typeface="Times New Roman" panose="02020603050405020304" pitchFamily="18" charset="0"/>
                      </a:endParaRPr>
                    </a:p>
                  </a:txBody>
                  <a:tcPr>
                    <a:noFill/>
                  </a:tcPr>
                </a:tc>
                <a:tc>
                  <a:txBody>
                    <a:bodyPr/>
                    <a:lstStyle/>
                    <a:p>
                      <a:pPr eaLnBrk="1" hangingPunct="1">
                        <a:lnSpc>
                          <a:spcPct val="100000"/>
                        </a:lnSpc>
                        <a:spcBef>
                          <a:spcPct val="80000"/>
                        </a:spcBef>
                        <a:buClr>
                          <a:srgbClr val="1E7FB8"/>
                        </a:buClr>
                        <a:buFontTx/>
                        <a:buNone/>
                      </a:pPr>
                      <a:r>
                        <a:rPr lang="en-US" altLang="en-BD" sz="2000" dirty="0">
                          <a:solidFill>
                            <a:schemeClr val="tx1"/>
                          </a:solidFill>
                          <a:latin typeface="Times New Roman" panose="02020603050405020304" pitchFamily="18" charset="0"/>
                          <a:cs typeface="Times New Roman" panose="02020603050405020304" pitchFamily="18" charset="0"/>
                        </a:rPr>
                        <a:t>14. </a:t>
                      </a:r>
                      <a:r>
                        <a:rPr lang="en-US" altLang="en-BD" sz="2000" b="1" dirty="0">
                          <a:solidFill>
                            <a:schemeClr val="tx1"/>
                          </a:solidFill>
                          <a:latin typeface="Times New Roman" panose="02020603050405020304" pitchFamily="18" charset="0"/>
                          <a:cs typeface="Times New Roman" panose="02020603050405020304" pitchFamily="18" charset="0"/>
                        </a:rPr>
                        <a:t>Materials</a:t>
                      </a:r>
                    </a:p>
                    <a:p>
                      <a:pPr marL="685800" lvl="1" indent="-342900" eaLnBrk="1" hangingPunct="1">
                        <a:lnSpc>
                          <a:spcPct val="100000"/>
                        </a:lnSpc>
                        <a:buClr>
                          <a:srgbClr val="1E7FB8"/>
                        </a:buClr>
                        <a:buFont typeface="Arial" panose="020B0604020202020204" pitchFamily="34" charset="0"/>
                        <a:buChar char="•"/>
                      </a:pPr>
                      <a:r>
                        <a:rPr lang="en-US" altLang="en-BD" sz="2000" dirty="0">
                          <a:solidFill>
                            <a:schemeClr val="tx1"/>
                          </a:solidFill>
                          <a:latin typeface="Times New Roman" panose="02020603050405020304" pitchFamily="18" charset="0"/>
                          <a:cs typeface="Times New Roman" panose="02020603050405020304" pitchFamily="18" charset="0"/>
                        </a:rPr>
                        <a:t>	</a:t>
                      </a:r>
                      <a:r>
                        <a:rPr lang="en-US" altLang="en-BD" sz="2000" b="0" dirty="0">
                          <a:solidFill>
                            <a:schemeClr val="tx1"/>
                          </a:solidFill>
                          <a:latin typeface="Times New Roman" panose="02020603050405020304" pitchFamily="18" charset="0"/>
                          <a:cs typeface="Times New Roman" panose="02020603050405020304" pitchFamily="18" charset="0"/>
                        </a:rPr>
                        <a:t>General</a:t>
                      </a:r>
                    </a:p>
                    <a:p>
                      <a:pPr marL="685800" lvl="1" indent="-342900" eaLnBrk="1" hangingPunct="1">
                        <a:lnSpc>
                          <a:spcPct val="100000"/>
                        </a:lnSpc>
                        <a:buClr>
                          <a:srgbClr val="1E7FB8"/>
                        </a:buClr>
                        <a:buFont typeface="Arial" panose="020B0604020202020204" pitchFamily="34" charset="0"/>
                        <a:buChar char="•"/>
                      </a:pPr>
                      <a:r>
                        <a:rPr lang="en-US" altLang="en-BD" sz="2000" b="0" dirty="0">
                          <a:solidFill>
                            <a:schemeClr val="tx1"/>
                          </a:solidFill>
                          <a:latin typeface="Times New Roman" panose="02020603050405020304" pitchFamily="18" charset="0"/>
                          <a:cs typeface="Times New Roman" panose="02020603050405020304" pitchFamily="18" charset="0"/>
                        </a:rPr>
                        <a:t>	Starting materials</a:t>
                      </a:r>
                    </a:p>
                    <a:p>
                      <a:pPr marL="685800" lvl="1" indent="-342900" eaLnBrk="1" hangingPunct="1">
                        <a:lnSpc>
                          <a:spcPct val="100000"/>
                        </a:lnSpc>
                        <a:buClr>
                          <a:srgbClr val="1E7FB8"/>
                        </a:buClr>
                        <a:buFont typeface="Arial" panose="020B0604020202020204" pitchFamily="34" charset="0"/>
                        <a:buChar char="•"/>
                      </a:pPr>
                      <a:r>
                        <a:rPr lang="en-US" altLang="en-BD" sz="2000" b="0" dirty="0">
                          <a:solidFill>
                            <a:schemeClr val="tx1"/>
                          </a:solidFill>
                          <a:latin typeface="Times New Roman" panose="02020603050405020304" pitchFamily="18" charset="0"/>
                          <a:cs typeface="Times New Roman" panose="02020603050405020304" pitchFamily="18" charset="0"/>
                        </a:rPr>
                        <a:t>	Packaging materials</a:t>
                      </a:r>
                    </a:p>
                    <a:p>
                      <a:pPr marL="685800" lvl="1" indent="-342900" eaLnBrk="1" hangingPunct="1">
                        <a:lnSpc>
                          <a:spcPct val="100000"/>
                        </a:lnSpc>
                        <a:buClr>
                          <a:srgbClr val="1E7FB8"/>
                        </a:buClr>
                        <a:buFont typeface="Arial" panose="020B0604020202020204" pitchFamily="34" charset="0"/>
                        <a:buChar char="•"/>
                      </a:pPr>
                      <a:r>
                        <a:rPr lang="en-US" altLang="en-BD" sz="2000" b="0" dirty="0">
                          <a:solidFill>
                            <a:schemeClr val="tx1"/>
                          </a:solidFill>
                          <a:latin typeface="Times New Roman" panose="02020603050405020304" pitchFamily="18" charset="0"/>
                          <a:cs typeface="Times New Roman" panose="02020603050405020304" pitchFamily="18" charset="0"/>
                        </a:rPr>
                        <a:t>	Intermediate and bulk products</a:t>
                      </a:r>
                    </a:p>
                    <a:p>
                      <a:pPr marL="685800" lvl="1" indent="-342900" eaLnBrk="1" hangingPunct="1">
                        <a:lnSpc>
                          <a:spcPct val="100000"/>
                        </a:lnSpc>
                        <a:buClr>
                          <a:srgbClr val="1E7FB8"/>
                        </a:buClr>
                        <a:buFont typeface="Arial" panose="020B0604020202020204" pitchFamily="34" charset="0"/>
                        <a:buChar char="•"/>
                      </a:pPr>
                      <a:r>
                        <a:rPr lang="en-US" altLang="en-BD" sz="2000" b="0" dirty="0">
                          <a:solidFill>
                            <a:schemeClr val="tx1"/>
                          </a:solidFill>
                          <a:latin typeface="Times New Roman" panose="02020603050405020304" pitchFamily="18" charset="0"/>
                          <a:cs typeface="Times New Roman" panose="02020603050405020304" pitchFamily="18" charset="0"/>
                        </a:rPr>
                        <a:t>	Finished products</a:t>
                      </a:r>
                    </a:p>
                    <a:p>
                      <a:pPr marL="685800" lvl="1" indent="-342900" eaLnBrk="1" hangingPunct="1">
                        <a:lnSpc>
                          <a:spcPct val="100000"/>
                        </a:lnSpc>
                        <a:buClr>
                          <a:srgbClr val="1E7FB8"/>
                        </a:buClr>
                        <a:buFont typeface="Arial" panose="020B0604020202020204" pitchFamily="34" charset="0"/>
                        <a:buChar char="•"/>
                      </a:pPr>
                      <a:r>
                        <a:rPr lang="en-US" altLang="en-BD" sz="2000" b="0" dirty="0">
                          <a:solidFill>
                            <a:schemeClr val="tx1"/>
                          </a:solidFill>
                          <a:latin typeface="Times New Roman" panose="02020603050405020304" pitchFamily="18" charset="0"/>
                          <a:cs typeface="Times New Roman" panose="02020603050405020304" pitchFamily="18" charset="0"/>
                        </a:rPr>
                        <a:t>	Rejected, recovered, </a:t>
                      </a:r>
                      <a:r>
                        <a:rPr lang="en-US" altLang="en-BD" sz="2000" b="1" dirty="0">
                          <a:solidFill>
                            <a:schemeClr val="tx1"/>
                          </a:solidFill>
                          <a:latin typeface="Times New Roman" panose="02020603050405020304" pitchFamily="18" charset="0"/>
                          <a:cs typeface="Times New Roman" panose="02020603050405020304" pitchFamily="18" charset="0"/>
                        </a:rPr>
                        <a:t>reprocessed</a:t>
                      </a:r>
                    </a:p>
                    <a:p>
                      <a:pPr marL="685800" lvl="1" indent="-342900" eaLnBrk="1" hangingPunct="1">
                        <a:lnSpc>
                          <a:spcPct val="100000"/>
                        </a:lnSpc>
                        <a:buClr>
                          <a:srgbClr val="1E7FB8"/>
                        </a:buClr>
                        <a:buFont typeface="Arial" panose="020B0604020202020204" pitchFamily="34" charset="0"/>
                        <a:buChar char="•"/>
                      </a:pPr>
                      <a:r>
                        <a:rPr lang="en-US" altLang="en-BD" sz="2000" b="0" dirty="0">
                          <a:solidFill>
                            <a:schemeClr val="tx1"/>
                          </a:solidFill>
                          <a:latin typeface="Times New Roman" panose="02020603050405020304" pitchFamily="18" charset="0"/>
                          <a:cs typeface="Times New Roman" panose="02020603050405020304" pitchFamily="18" charset="0"/>
                        </a:rPr>
                        <a:t>           and </a:t>
                      </a:r>
                      <a:r>
                        <a:rPr lang="en-US" altLang="en-BD" sz="2000" b="1" dirty="0">
                          <a:solidFill>
                            <a:schemeClr val="tx1"/>
                          </a:solidFill>
                          <a:latin typeface="Times New Roman" panose="02020603050405020304" pitchFamily="18" charset="0"/>
                          <a:cs typeface="Times New Roman" panose="02020603050405020304" pitchFamily="18" charset="0"/>
                        </a:rPr>
                        <a:t>reworked </a:t>
                      </a:r>
                      <a:r>
                        <a:rPr lang="en-US" altLang="en-BD" sz="2000" b="0" dirty="0">
                          <a:solidFill>
                            <a:schemeClr val="tx1"/>
                          </a:solidFill>
                          <a:latin typeface="Times New Roman" panose="02020603050405020304" pitchFamily="18" charset="0"/>
                          <a:cs typeface="Times New Roman" panose="02020603050405020304" pitchFamily="18" charset="0"/>
                        </a:rPr>
                        <a:t>materials</a:t>
                      </a:r>
                    </a:p>
                    <a:p>
                      <a:pPr marL="685800" lvl="1" indent="-342900" eaLnBrk="1" hangingPunct="1">
                        <a:lnSpc>
                          <a:spcPct val="100000"/>
                        </a:lnSpc>
                        <a:buClr>
                          <a:srgbClr val="1E7FB8"/>
                        </a:buClr>
                        <a:buFont typeface="Arial" panose="020B0604020202020204" pitchFamily="34" charset="0"/>
                        <a:buChar char="•"/>
                      </a:pPr>
                      <a:r>
                        <a:rPr lang="en-US" altLang="en-BD" sz="2000" b="0" dirty="0">
                          <a:solidFill>
                            <a:schemeClr val="tx1"/>
                          </a:solidFill>
                          <a:latin typeface="Times New Roman" panose="02020603050405020304" pitchFamily="18" charset="0"/>
                          <a:cs typeface="Times New Roman" panose="02020603050405020304" pitchFamily="18" charset="0"/>
                        </a:rPr>
                        <a:t>	Recalled products</a:t>
                      </a:r>
                    </a:p>
                    <a:p>
                      <a:pPr marL="685800" lvl="1" indent="-342900" eaLnBrk="1" hangingPunct="1">
                        <a:lnSpc>
                          <a:spcPct val="100000"/>
                        </a:lnSpc>
                        <a:buClr>
                          <a:srgbClr val="1E7FB8"/>
                        </a:buClr>
                        <a:buFont typeface="Arial" panose="020B0604020202020204" pitchFamily="34" charset="0"/>
                        <a:buChar char="•"/>
                      </a:pPr>
                      <a:r>
                        <a:rPr lang="en-US" altLang="en-BD" sz="2000" b="0" dirty="0">
                          <a:solidFill>
                            <a:schemeClr val="tx1"/>
                          </a:solidFill>
                          <a:latin typeface="Times New Roman" panose="02020603050405020304" pitchFamily="18" charset="0"/>
                          <a:cs typeface="Times New Roman" panose="02020603050405020304" pitchFamily="18" charset="0"/>
                        </a:rPr>
                        <a:t>	Returned goods</a:t>
                      </a:r>
                    </a:p>
                    <a:p>
                      <a:pPr marL="685800" lvl="1" indent="-342900" eaLnBrk="1" hangingPunct="1">
                        <a:lnSpc>
                          <a:spcPct val="100000"/>
                        </a:lnSpc>
                        <a:buClr>
                          <a:srgbClr val="1E7FB8"/>
                        </a:buClr>
                        <a:buFont typeface="Arial" panose="020B0604020202020204" pitchFamily="34" charset="0"/>
                        <a:buChar char="•"/>
                      </a:pPr>
                      <a:r>
                        <a:rPr lang="en-US" altLang="en-BD" sz="2000" b="0" dirty="0">
                          <a:solidFill>
                            <a:schemeClr val="tx1"/>
                          </a:solidFill>
                          <a:latin typeface="Times New Roman" panose="02020603050405020304" pitchFamily="18" charset="0"/>
                          <a:cs typeface="Times New Roman" panose="02020603050405020304" pitchFamily="18" charset="0"/>
                        </a:rPr>
                        <a:t>	Reagents and culture media</a:t>
                      </a:r>
                    </a:p>
                    <a:p>
                      <a:pPr marL="685800" lvl="1" indent="-342900" eaLnBrk="1" hangingPunct="1">
                        <a:lnSpc>
                          <a:spcPct val="100000"/>
                        </a:lnSpc>
                        <a:buClr>
                          <a:srgbClr val="1E7FB8"/>
                        </a:buClr>
                        <a:buFont typeface="Arial" panose="020B0604020202020204" pitchFamily="34" charset="0"/>
                        <a:buChar char="•"/>
                      </a:pPr>
                      <a:r>
                        <a:rPr lang="en-US" altLang="en-BD" sz="2000" b="0" dirty="0">
                          <a:solidFill>
                            <a:schemeClr val="tx1"/>
                          </a:solidFill>
                          <a:latin typeface="Times New Roman" panose="02020603050405020304" pitchFamily="18" charset="0"/>
                          <a:cs typeface="Times New Roman" panose="02020603050405020304" pitchFamily="18" charset="0"/>
                        </a:rPr>
                        <a:t>	Reference standards</a:t>
                      </a:r>
                    </a:p>
                    <a:p>
                      <a:pPr marL="685800" lvl="1" indent="-342900" eaLnBrk="1" hangingPunct="1">
                        <a:lnSpc>
                          <a:spcPct val="100000"/>
                        </a:lnSpc>
                        <a:buClr>
                          <a:srgbClr val="1E7FB8"/>
                        </a:buClr>
                        <a:buFont typeface="Arial" panose="020B0604020202020204" pitchFamily="34" charset="0"/>
                        <a:buChar char="•"/>
                      </a:pPr>
                      <a:r>
                        <a:rPr lang="en-US" altLang="en-BD" sz="2000" b="0" dirty="0">
                          <a:solidFill>
                            <a:schemeClr val="tx1"/>
                          </a:solidFill>
                          <a:latin typeface="Times New Roman" panose="02020603050405020304" pitchFamily="18" charset="0"/>
                          <a:cs typeface="Times New Roman" panose="02020603050405020304" pitchFamily="18" charset="0"/>
                        </a:rPr>
                        <a:t>	Waste materials</a:t>
                      </a:r>
                    </a:p>
                    <a:p>
                      <a:pPr marL="685800" lvl="1" indent="-342900" eaLnBrk="1" hangingPunct="1">
                        <a:lnSpc>
                          <a:spcPct val="100000"/>
                        </a:lnSpc>
                        <a:buClr>
                          <a:srgbClr val="1E7FB8"/>
                        </a:buClr>
                        <a:buFont typeface="Arial" panose="020B0604020202020204" pitchFamily="34" charset="0"/>
                        <a:buChar char="•"/>
                      </a:pPr>
                      <a:r>
                        <a:rPr lang="en-US" altLang="en-BD" sz="2000" b="0" dirty="0">
                          <a:solidFill>
                            <a:schemeClr val="tx1"/>
                          </a:solidFill>
                          <a:latin typeface="Times New Roman" panose="02020603050405020304" pitchFamily="18" charset="0"/>
                          <a:cs typeface="Times New Roman" panose="02020603050405020304" pitchFamily="18" charset="0"/>
                        </a:rPr>
                        <a:t>	Miscellaneous</a:t>
                      </a:r>
                    </a:p>
                    <a:p>
                      <a:endParaRPr lang="en-BD" sz="2000" dirty="0">
                        <a:solidFill>
                          <a:schemeClr val="tx1"/>
                        </a:solidFill>
                        <a:latin typeface="Times New Roman" panose="02020603050405020304" pitchFamily="18" charset="0"/>
                        <a:cs typeface="Times New Roman" panose="02020603050405020304" pitchFamily="18" charset="0"/>
                      </a:endParaRPr>
                    </a:p>
                  </a:txBody>
                  <a:tcPr>
                    <a:noFill/>
                  </a:tcPr>
                </a:tc>
                <a:extLst>
                  <a:ext uri="{0D108BD9-81ED-4DB2-BD59-A6C34878D82A}">
                    <a16:rowId xmlns:a16="http://schemas.microsoft.com/office/drawing/2014/main" val="155657425"/>
                  </a:ext>
                </a:extLst>
              </a:tr>
            </a:tbl>
          </a:graphicData>
        </a:graphic>
      </p:graphicFrame>
      <p:sp>
        <p:nvSpPr>
          <p:cNvPr id="4" name="Slide Number Placeholder 3">
            <a:extLst>
              <a:ext uri="{FF2B5EF4-FFF2-40B4-BE49-F238E27FC236}">
                <a16:creationId xmlns:a16="http://schemas.microsoft.com/office/drawing/2014/main" id="{7B45BD82-5077-8F3E-C7BB-96784A315BFB}"/>
              </a:ext>
            </a:extLst>
          </p:cNvPr>
          <p:cNvSpPr>
            <a:spLocks noGrp="1"/>
          </p:cNvSpPr>
          <p:nvPr>
            <p:ph type="sldNum" sz="quarter" idx="12"/>
          </p:nvPr>
        </p:nvSpPr>
        <p:spPr/>
        <p:txBody>
          <a:bodyPr/>
          <a:lstStyle/>
          <a:p>
            <a:fld id="{0769F0C5-52D3-9E4A-B1F4-6AB16662BC82}" type="slidenum">
              <a:rPr lang="en-BD" smtClean="0"/>
              <a:t>13</a:t>
            </a:fld>
            <a:endParaRPr lang="en-BD"/>
          </a:p>
        </p:txBody>
      </p:sp>
    </p:spTree>
    <p:extLst>
      <p:ext uri="{BB962C8B-B14F-4D97-AF65-F5344CB8AC3E}">
        <p14:creationId xmlns:p14="http://schemas.microsoft.com/office/powerpoint/2010/main" val="2392833614"/>
      </p:ext>
    </p:extLst>
  </p:cSld>
  <p:clrMapOvr>
    <a:masterClrMapping/>
  </p:clrMapOvr>
  <p:transition spd="med">
    <p:cover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a:extLst>
              <a:ext uri="{FF2B5EF4-FFF2-40B4-BE49-F238E27FC236}">
                <a16:creationId xmlns:a16="http://schemas.microsoft.com/office/drawing/2014/main" id="{93696D0E-1332-F756-CD47-40D927B252B1}"/>
              </a:ext>
            </a:extLst>
          </p:cNvPr>
          <p:cNvSpPr>
            <a:spLocks noGrp="1" noChangeArrowheads="1"/>
          </p:cNvSpPr>
          <p:nvPr/>
        </p:nvSpPr>
        <p:spPr bwMode="auto">
          <a:xfrm>
            <a:off x="291904" y="1371599"/>
            <a:ext cx="8560191" cy="5057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90525" indent="-390525" defTabSz="1042988">
              <a:spcBef>
                <a:spcPct val="20000"/>
              </a:spcBef>
              <a:buChar char="•"/>
              <a:defRPr sz="3200">
                <a:solidFill>
                  <a:schemeClr val="tx1"/>
                </a:solidFill>
                <a:latin typeface="Arial" panose="020B0604020202020204" pitchFamily="34" charset="0"/>
              </a:defRPr>
            </a:lvl1pPr>
            <a:lvl2pPr marL="919163" indent="-322263" defTabSz="1042988">
              <a:spcBef>
                <a:spcPct val="20000"/>
              </a:spcBef>
              <a:buChar char="–"/>
              <a:defRPr sz="2800">
                <a:solidFill>
                  <a:schemeClr val="tx1"/>
                </a:solidFill>
                <a:latin typeface="Arial" panose="020B0604020202020204" pitchFamily="34" charset="0"/>
              </a:defRPr>
            </a:lvl2pPr>
            <a:lvl3pPr marL="1433513" indent="-307975" defTabSz="1042988">
              <a:spcBef>
                <a:spcPct val="20000"/>
              </a:spcBef>
              <a:buChar char="•"/>
              <a:defRPr sz="2400">
                <a:solidFill>
                  <a:schemeClr val="tx1"/>
                </a:solidFill>
                <a:latin typeface="Arial" panose="020B0604020202020204" pitchFamily="34" charset="0"/>
              </a:defRPr>
            </a:lvl3pPr>
            <a:lvl4pPr marL="1898650" indent="-258763" defTabSz="1042988">
              <a:spcBef>
                <a:spcPct val="20000"/>
              </a:spcBef>
              <a:buChar char="–"/>
              <a:defRPr sz="2000">
                <a:solidFill>
                  <a:schemeClr val="tx1"/>
                </a:solidFill>
                <a:latin typeface="Arial" panose="020B0604020202020204" pitchFamily="34" charset="0"/>
              </a:defRPr>
            </a:lvl4pPr>
            <a:lvl5pPr marL="2268538" indent="-165100" defTabSz="1042988">
              <a:spcBef>
                <a:spcPct val="20000"/>
              </a:spcBef>
              <a:buChar char="»"/>
              <a:defRPr sz="2000">
                <a:solidFill>
                  <a:schemeClr val="tx1"/>
                </a:solidFill>
                <a:latin typeface="Arial" panose="020B0604020202020204" pitchFamily="34" charset="0"/>
              </a:defRPr>
            </a:lvl5pPr>
            <a:lvl6pPr marL="27257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6pPr>
            <a:lvl7pPr marL="31829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7pPr>
            <a:lvl8pPr marL="36401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8pPr>
            <a:lvl9pPr marL="40973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80000"/>
              </a:spcBef>
              <a:buClr>
                <a:srgbClr val="1E7FB8"/>
              </a:buClr>
              <a:buFontTx/>
              <a:buNone/>
            </a:pPr>
            <a:r>
              <a:rPr lang="en-US" altLang="en-BD" sz="2400" b="1" dirty="0">
                <a:latin typeface="Times New Roman" panose="02020603050405020304" pitchFamily="18" charset="0"/>
                <a:cs typeface="Times New Roman" panose="02020603050405020304" pitchFamily="18" charset="0"/>
              </a:rPr>
              <a:t>15. Documentation</a:t>
            </a:r>
          </a:p>
          <a:p>
            <a:pPr lvl="1" eaLnBrk="1" hangingPunct="1">
              <a:buClr>
                <a:srgbClr val="1E7FB8"/>
              </a:buClr>
            </a:pPr>
            <a:r>
              <a:rPr lang="en-US" altLang="en-BD" sz="2400" dirty="0">
                <a:latin typeface="Times New Roman" panose="02020603050405020304" pitchFamily="18" charset="0"/>
                <a:cs typeface="Times New Roman" panose="02020603050405020304" pitchFamily="18" charset="0"/>
              </a:rPr>
              <a:t>	General</a:t>
            </a:r>
          </a:p>
          <a:p>
            <a:pPr lvl="1" eaLnBrk="1" hangingPunct="1">
              <a:buClr>
                <a:srgbClr val="1E7FB8"/>
              </a:buClr>
            </a:pPr>
            <a:r>
              <a:rPr lang="en-US" altLang="en-BD" sz="2400" dirty="0">
                <a:latin typeface="Times New Roman" panose="02020603050405020304" pitchFamily="18" charset="0"/>
                <a:cs typeface="Times New Roman" panose="02020603050405020304" pitchFamily="18" charset="0"/>
              </a:rPr>
              <a:t>	Documents required:</a:t>
            </a:r>
          </a:p>
          <a:p>
            <a:pPr lvl="2" eaLnBrk="1" hangingPunct="1">
              <a:buClr>
                <a:srgbClr val="1E7FB8"/>
              </a:buClr>
            </a:pPr>
            <a:r>
              <a:rPr lang="en-US" altLang="en-BD" dirty="0">
                <a:latin typeface="Times New Roman" panose="02020603050405020304" pitchFamily="18" charset="0"/>
                <a:cs typeface="Times New Roman" panose="02020603050405020304" pitchFamily="18" charset="0"/>
              </a:rPr>
              <a:t>Labels</a:t>
            </a:r>
          </a:p>
          <a:p>
            <a:pPr lvl="2" eaLnBrk="1" hangingPunct="1">
              <a:buClr>
                <a:srgbClr val="1E7FB8"/>
              </a:buClr>
            </a:pPr>
            <a:r>
              <a:rPr lang="en-US" altLang="en-BD" dirty="0">
                <a:latin typeface="Times New Roman" panose="02020603050405020304" pitchFamily="18" charset="0"/>
                <a:cs typeface="Times New Roman" panose="02020603050405020304" pitchFamily="18" charset="0"/>
              </a:rPr>
              <a:t>Testing procedures</a:t>
            </a:r>
          </a:p>
          <a:p>
            <a:pPr lvl="2" eaLnBrk="1" hangingPunct="1">
              <a:buClr>
                <a:srgbClr val="1E7FB8"/>
              </a:buClr>
            </a:pPr>
            <a:r>
              <a:rPr lang="en-US" altLang="en-BD" dirty="0">
                <a:latin typeface="Times New Roman" panose="02020603050405020304" pitchFamily="18" charset="0"/>
                <a:cs typeface="Times New Roman" panose="02020603050405020304" pitchFamily="18" charset="0"/>
              </a:rPr>
              <a:t>Specifications for starting and packaging materials, for intermediate and bulk products and for finished products</a:t>
            </a:r>
          </a:p>
          <a:p>
            <a:pPr lvl="2" eaLnBrk="1" hangingPunct="1">
              <a:buClr>
                <a:srgbClr val="1E7FB8"/>
              </a:buClr>
            </a:pPr>
            <a:r>
              <a:rPr lang="en-US" altLang="en-BD" dirty="0">
                <a:latin typeface="Times New Roman" panose="02020603050405020304" pitchFamily="18" charset="0"/>
                <a:cs typeface="Times New Roman" panose="02020603050405020304" pitchFamily="18" charset="0"/>
              </a:rPr>
              <a:t>Master formulae and Batch Processing Records</a:t>
            </a:r>
          </a:p>
          <a:p>
            <a:pPr lvl="2" eaLnBrk="1" hangingPunct="1">
              <a:buClr>
                <a:srgbClr val="1E7FB8"/>
              </a:buClr>
            </a:pPr>
            <a:r>
              <a:rPr lang="en-US" altLang="en-BD" dirty="0">
                <a:latin typeface="Times New Roman" panose="02020603050405020304" pitchFamily="18" charset="0"/>
                <a:cs typeface="Times New Roman" panose="02020603050405020304" pitchFamily="18" charset="0"/>
              </a:rPr>
              <a:t>Packaging instructions and Batch Packaging Records </a:t>
            </a:r>
          </a:p>
          <a:p>
            <a:pPr lvl="2" eaLnBrk="1" hangingPunct="1">
              <a:buClr>
                <a:srgbClr val="1E7FB8"/>
              </a:buClr>
            </a:pPr>
            <a:r>
              <a:rPr lang="en-US" altLang="en-BD" dirty="0">
                <a:latin typeface="Times New Roman" panose="02020603050405020304" pitchFamily="18" charset="0"/>
                <a:cs typeface="Times New Roman" panose="02020603050405020304" pitchFamily="18" charset="0"/>
              </a:rPr>
              <a:t>Standard Operating procedures (SOP's) and records</a:t>
            </a:r>
          </a:p>
          <a:p>
            <a:pPr lvl="2" eaLnBrk="1" hangingPunct="1">
              <a:buClr>
                <a:srgbClr val="1E7FB8"/>
              </a:buClr>
            </a:pPr>
            <a:r>
              <a:rPr lang="en-US" altLang="en-BD" dirty="0">
                <a:latin typeface="Times New Roman" panose="02020603050405020304" pitchFamily="18" charset="0"/>
                <a:cs typeface="Times New Roman" panose="02020603050405020304" pitchFamily="18" charset="0"/>
              </a:rPr>
              <a:t>Logbooks</a:t>
            </a:r>
          </a:p>
        </p:txBody>
      </p:sp>
      <p:sp>
        <p:nvSpPr>
          <p:cNvPr id="9219" name="Rectangle 2">
            <a:extLst>
              <a:ext uri="{FF2B5EF4-FFF2-40B4-BE49-F238E27FC236}">
                <a16:creationId xmlns:a16="http://schemas.microsoft.com/office/drawing/2014/main" id="{942A7E91-0C24-24E1-DDCF-A70E0E0210D1}"/>
              </a:ext>
            </a:extLst>
          </p:cNvPr>
          <p:cNvSpPr>
            <a:spLocks noGrp="1" noChangeArrowheads="1"/>
          </p:cNvSpPr>
          <p:nvPr/>
        </p:nvSpPr>
        <p:spPr bwMode="auto">
          <a:xfrm>
            <a:off x="457199" y="252339"/>
            <a:ext cx="8020050" cy="914400"/>
          </a:xfrm>
          <a:prstGeom prst="rect">
            <a:avLst/>
          </a:prstGeom>
          <a:noFill/>
          <a:ln>
            <a:noFill/>
          </a:ln>
          <a:effectLst>
            <a:outerShdw dist="17961" dir="2700000" algn="ctr" rotWithShape="0">
              <a:srgbClr val="96CCEE"/>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defTabSz="1042988">
              <a:spcBef>
                <a:spcPct val="20000"/>
              </a:spcBef>
              <a:buChar char="•"/>
              <a:defRPr sz="3200">
                <a:solidFill>
                  <a:schemeClr val="tx1"/>
                </a:solidFill>
                <a:latin typeface="Arial" panose="020B0604020202020204" pitchFamily="34" charset="0"/>
              </a:defRPr>
            </a:lvl1pPr>
            <a:lvl2pPr marL="742950" indent="-285750" defTabSz="1042988">
              <a:spcBef>
                <a:spcPct val="20000"/>
              </a:spcBef>
              <a:buChar char="–"/>
              <a:defRPr sz="2800">
                <a:solidFill>
                  <a:schemeClr val="tx1"/>
                </a:solidFill>
                <a:latin typeface="Arial" panose="020B0604020202020204" pitchFamily="34" charset="0"/>
              </a:defRPr>
            </a:lvl2pPr>
            <a:lvl3pPr marL="1143000" indent="-228600" defTabSz="1042988">
              <a:spcBef>
                <a:spcPct val="20000"/>
              </a:spcBef>
              <a:buChar char="•"/>
              <a:defRPr sz="2400">
                <a:solidFill>
                  <a:schemeClr val="tx1"/>
                </a:solidFill>
                <a:latin typeface="Arial" panose="020B0604020202020204" pitchFamily="34" charset="0"/>
              </a:defRPr>
            </a:lvl3pPr>
            <a:lvl4pPr marL="1600200" indent="-228600" defTabSz="1042988">
              <a:spcBef>
                <a:spcPct val="20000"/>
              </a:spcBef>
              <a:buChar char="–"/>
              <a:defRPr sz="2000">
                <a:solidFill>
                  <a:schemeClr val="tx1"/>
                </a:solidFill>
                <a:latin typeface="Arial" panose="020B0604020202020204" pitchFamily="34" charset="0"/>
              </a:defRPr>
            </a:lvl4pPr>
            <a:lvl5pPr marL="2057400" indent="-228600" defTabSz="1042988">
              <a:spcBef>
                <a:spcPct val="20000"/>
              </a:spcBef>
              <a:buChar char="»"/>
              <a:defRPr sz="20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en-BD" sz="3000" b="1" dirty="0">
                <a:solidFill>
                  <a:srgbClr val="000066"/>
                </a:solidFill>
                <a:cs typeface="Arial" panose="020B0604020202020204" pitchFamily="34" charset="0"/>
              </a:rPr>
              <a:t>          </a:t>
            </a:r>
            <a:r>
              <a:rPr lang="en-GB" altLang="en-BD" sz="3000" b="1" dirty="0">
                <a:solidFill>
                  <a:srgbClr val="000066"/>
                </a:solidFill>
                <a:latin typeface="Times New Roman" panose="02020603050405020304" pitchFamily="18" charset="0"/>
                <a:cs typeface="Times New Roman" panose="02020603050405020304" pitchFamily="18" charset="0"/>
              </a:rPr>
              <a:t> Good Manufacturing Practices (17)  cont. </a:t>
            </a:r>
            <a:endParaRPr lang="en-US" altLang="en-BD" sz="3000" b="1" dirty="0">
              <a:solidFill>
                <a:srgbClr val="000066"/>
              </a:solidFill>
            </a:endParaRPr>
          </a:p>
        </p:txBody>
      </p:sp>
      <p:sp>
        <p:nvSpPr>
          <p:cNvPr id="3" name="Slide Number Placeholder 2">
            <a:extLst>
              <a:ext uri="{FF2B5EF4-FFF2-40B4-BE49-F238E27FC236}">
                <a16:creationId xmlns:a16="http://schemas.microsoft.com/office/drawing/2014/main" id="{DE4BDB82-38A8-F36F-3819-1BA8796EB1D3}"/>
              </a:ext>
            </a:extLst>
          </p:cNvPr>
          <p:cNvSpPr>
            <a:spLocks noGrp="1"/>
          </p:cNvSpPr>
          <p:nvPr>
            <p:ph type="sldNum" sz="quarter" idx="12"/>
          </p:nvPr>
        </p:nvSpPr>
        <p:spPr/>
        <p:txBody>
          <a:bodyPr/>
          <a:lstStyle/>
          <a:p>
            <a:fld id="{0769F0C5-52D3-9E4A-B1F4-6AB16662BC82}" type="slidenum">
              <a:rPr lang="en-BD" smtClean="0"/>
              <a:t>14</a:t>
            </a:fld>
            <a:endParaRPr lang="en-BD"/>
          </a:p>
        </p:txBody>
      </p:sp>
    </p:spTree>
    <p:extLst>
      <p:ext uri="{BB962C8B-B14F-4D97-AF65-F5344CB8AC3E}">
        <p14:creationId xmlns:p14="http://schemas.microsoft.com/office/powerpoint/2010/main" val="3307891292"/>
      </p:ext>
    </p:extLst>
  </p:cSld>
  <p:clrMapOvr>
    <a:masterClrMapping/>
  </p:clrMapOvr>
  <p:transition spd="med">
    <p:cover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a:extLst>
              <a:ext uri="{FF2B5EF4-FFF2-40B4-BE49-F238E27FC236}">
                <a16:creationId xmlns:a16="http://schemas.microsoft.com/office/drawing/2014/main" id="{77766222-BAE0-CAF3-04BF-F062435856C7}"/>
              </a:ext>
            </a:extLst>
          </p:cNvPr>
          <p:cNvSpPr>
            <a:spLocks noGrp="1" noChangeArrowheads="1"/>
          </p:cNvSpPr>
          <p:nvPr/>
        </p:nvSpPr>
        <p:spPr bwMode="auto">
          <a:xfrm>
            <a:off x="335615" y="1054197"/>
            <a:ext cx="8707902" cy="4811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90525" indent="-390525" defTabSz="1042988">
              <a:spcBef>
                <a:spcPct val="20000"/>
              </a:spcBef>
              <a:buChar char="•"/>
              <a:defRPr sz="3200">
                <a:solidFill>
                  <a:schemeClr val="tx1"/>
                </a:solidFill>
                <a:latin typeface="Arial" panose="020B0604020202020204" pitchFamily="34" charset="0"/>
              </a:defRPr>
            </a:lvl1pPr>
            <a:lvl2pPr marL="919163" indent="-322263" defTabSz="1042988">
              <a:spcBef>
                <a:spcPct val="20000"/>
              </a:spcBef>
              <a:buChar char="–"/>
              <a:defRPr sz="2800">
                <a:solidFill>
                  <a:schemeClr val="tx1"/>
                </a:solidFill>
                <a:latin typeface="Arial" panose="020B0604020202020204" pitchFamily="34" charset="0"/>
              </a:defRPr>
            </a:lvl2pPr>
            <a:lvl3pPr marL="1433513" indent="-307975" defTabSz="1042988">
              <a:spcBef>
                <a:spcPct val="20000"/>
              </a:spcBef>
              <a:buChar char="•"/>
              <a:defRPr sz="2400">
                <a:solidFill>
                  <a:schemeClr val="tx1"/>
                </a:solidFill>
                <a:latin typeface="Arial" panose="020B0604020202020204" pitchFamily="34" charset="0"/>
              </a:defRPr>
            </a:lvl3pPr>
            <a:lvl4pPr marL="1898650" indent="-258763" defTabSz="1042988">
              <a:spcBef>
                <a:spcPct val="20000"/>
              </a:spcBef>
              <a:buChar char="–"/>
              <a:defRPr sz="2000">
                <a:solidFill>
                  <a:schemeClr val="tx1"/>
                </a:solidFill>
                <a:latin typeface="Arial" panose="020B0604020202020204" pitchFamily="34" charset="0"/>
              </a:defRPr>
            </a:lvl4pPr>
            <a:lvl5pPr marL="2268538" indent="-165100" defTabSz="1042988">
              <a:spcBef>
                <a:spcPct val="20000"/>
              </a:spcBef>
              <a:buChar char="»"/>
              <a:defRPr sz="2000">
                <a:solidFill>
                  <a:schemeClr val="tx1"/>
                </a:solidFill>
                <a:latin typeface="Arial" panose="020B0604020202020204" pitchFamily="34" charset="0"/>
              </a:defRPr>
            </a:lvl5pPr>
            <a:lvl6pPr marL="27257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6pPr>
            <a:lvl7pPr marL="31829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7pPr>
            <a:lvl8pPr marL="36401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8pPr>
            <a:lvl9pPr marL="40973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80000"/>
              </a:spcBef>
              <a:buClr>
                <a:srgbClr val="1E7FB8"/>
              </a:buClr>
              <a:buFontTx/>
              <a:buNone/>
            </a:pPr>
            <a:r>
              <a:rPr lang="en-US" altLang="en-BD" sz="2000" b="1" dirty="0">
                <a:latin typeface="Times New Roman" panose="02020603050405020304" pitchFamily="18" charset="0"/>
                <a:cs typeface="Times New Roman" panose="02020603050405020304" pitchFamily="18" charset="0"/>
              </a:rPr>
              <a:t>16. Good practices in production</a:t>
            </a:r>
          </a:p>
          <a:p>
            <a:pPr lvl="1" eaLnBrk="1" hangingPunct="1">
              <a:lnSpc>
                <a:spcPct val="90000"/>
              </a:lnSpc>
              <a:buClr>
                <a:srgbClr val="1E7FB8"/>
              </a:buClr>
            </a:pPr>
            <a:r>
              <a:rPr lang="en-US" altLang="en-BD" sz="2000" dirty="0">
                <a:latin typeface="Times New Roman" panose="02020603050405020304" pitchFamily="18" charset="0"/>
                <a:cs typeface="Times New Roman" panose="02020603050405020304" pitchFamily="18" charset="0"/>
              </a:rPr>
              <a:t>	General</a:t>
            </a:r>
          </a:p>
          <a:p>
            <a:pPr lvl="1" eaLnBrk="1" hangingPunct="1">
              <a:lnSpc>
                <a:spcPct val="80000"/>
              </a:lnSpc>
              <a:buClr>
                <a:srgbClr val="1E7FB8"/>
              </a:buClr>
            </a:pPr>
            <a:r>
              <a:rPr lang="en-US" altLang="en-BD" sz="2000" dirty="0">
                <a:latin typeface="Times New Roman" panose="02020603050405020304" pitchFamily="18" charset="0"/>
                <a:cs typeface="Times New Roman" panose="02020603050405020304" pitchFamily="18" charset="0"/>
              </a:rPr>
              <a:t>	Prevention of cross-contamination and bacterial contamination during   	production</a:t>
            </a:r>
          </a:p>
          <a:p>
            <a:pPr lvl="1" eaLnBrk="1" hangingPunct="1">
              <a:lnSpc>
                <a:spcPct val="80000"/>
              </a:lnSpc>
              <a:buClr>
                <a:srgbClr val="1E7FB8"/>
              </a:buClr>
            </a:pPr>
            <a:r>
              <a:rPr lang="en-US" altLang="en-BD" sz="2000" dirty="0">
                <a:latin typeface="Times New Roman" panose="02020603050405020304" pitchFamily="18" charset="0"/>
                <a:cs typeface="Times New Roman" panose="02020603050405020304" pitchFamily="18" charset="0"/>
              </a:rPr>
              <a:t>	Processing operations</a:t>
            </a:r>
          </a:p>
          <a:p>
            <a:pPr lvl="1" eaLnBrk="1" hangingPunct="1">
              <a:lnSpc>
                <a:spcPct val="80000"/>
              </a:lnSpc>
              <a:buClr>
                <a:srgbClr val="1E7FB8"/>
              </a:buClr>
            </a:pPr>
            <a:r>
              <a:rPr lang="en-US" altLang="en-BD" sz="2000" dirty="0">
                <a:latin typeface="Times New Roman" panose="02020603050405020304" pitchFamily="18" charset="0"/>
                <a:cs typeface="Times New Roman" panose="02020603050405020304" pitchFamily="18" charset="0"/>
              </a:rPr>
              <a:t>	Packaging operations</a:t>
            </a:r>
          </a:p>
          <a:p>
            <a:pPr lvl="1" eaLnBrk="1" hangingPunct="1">
              <a:lnSpc>
                <a:spcPct val="80000"/>
              </a:lnSpc>
              <a:buClr>
                <a:srgbClr val="1E7FB8"/>
              </a:buClr>
            </a:pPr>
            <a:endParaRPr lang="en-US" altLang="en-BD" sz="2000" dirty="0">
              <a:latin typeface="Times New Roman" panose="02020603050405020304" pitchFamily="18" charset="0"/>
              <a:cs typeface="Times New Roman" panose="02020603050405020304" pitchFamily="18" charset="0"/>
            </a:endParaRPr>
          </a:p>
          <a:p>
            <a:pPr marL="596900" lvl="1" indent="0" eaLnBrk="1" hangingPunct="1">
              <a:lnSpc>
                <a:spcPct val="80000"/>
              </a:lnSpc>
              <a:buClr>
                <a:srgbClr val="1E7FB8"/>
              </a:buClr>
              <a:buNone/>
            </a:pPr>
            <a:endParaRPr lang="en-US" altLang="en-BD" sz="2000" dirty="0">
              <a:latin typeface="Times New Roman" panose="02020603050405020304" pitchFamily="18" charset="0"/>
              <a:cs typeface="Times New Roman" panose="02020603050405020304" pitchFamily="18" charset="0"/>
            </a:endParaRPr>
          </a:p>
          <a:p>
            <a:pPr eaLnBrk="1" hangingPunct="1">
              <a:lnSpc>
                <a:spcPct val="40000"/>
              </a:lnSpc>
              <a:spcBef>
                <a:spcPct val="80000"/>
              </a:spcBef>
              <a:buClr>
                <a:srgbClr val="1E7FB8"/>
              </a:buClr>
              <a:buFontTx/>
              <a:buNone/>
            </a:pPr>
            <a:r>
              <a:rPr lang="en-US" altLang="en-BD" sz="2000" b="1" dirty="0">
                <a:latin typeface="Times New Roman" panose="02020603050405020304" pitchFamily="18" charset="0"/>
                <a:cs typeface="Times New Roman" panose="02020603050405020304" pitchFamily="18" charset="0"/>
              </a:rPr>
              <a:t>17. Good practices in quality control</a:t>
            </a:r>
          </a:p>
          <a:p>
            <a:pPr lvl="1" eaLnBrk="1" hangingPunct="1">
              <a:lnSpc>
                <a:spcPct val="90000"/>
              </a:lnSpc>
              <a:buClr>
                <a:srgbClr val="1E7FB8"/>
              </a:buClr>
            </a:pPr>
            <a:r>
              <a:rPr lang="en-US" altLang="en-BD" sz="2000" dirty="0">
                <a:latin typeface="Times New Roman" panose="02020603050405020304" pitchFamily="18" charset="0"/>
                <a:cs typeface="Times New Roman" panose="02020603050405020304" pitchFamily="18" charset="0"/>
              </a:rPr>
              <a:t>	Control of starting materials and intermediate, bulk and finished products</a:t>
            </a:r>
          </a:p>
          <a:p>
            <a:pPr lvl="1" eaLnBrk="1" hangingPunct="1">
              <a:lnSpc>
                <a:spcPct val="70000"/>
              </a:lnSpc>
              <a:buClr>
                <a:srgbClr val="1E7FB8"/>
              </a:buClr>
            </a:pPr>
            <a:r>
              <a:rPr lang="en-US" altLang="en-BD" sz="2000" dirty="0">
                <a:latin typeface="Times New Roman" panose="02020603050405020304" pitchFamily="18" charset="0"/>
                <a:cs typeface="Times New Roman" panose="02020603050405020304" pitchFamily="18" charset="0"/>
              </a:rPr>
              <a:t>	Test requirements</a:t>
            </a:r>
          </a:p>
          <a:p>
            <a:pPr lvl="1" eaLnBrk="1" hangingPunct="1">
              <a:lnSpc>
                <a:spcPct val="70000"/>
              </a:lnSpc>
              <a:buClr>
                <a:srgbClr val="1E7FB8"/>
              </a:buClr>
            </a:pPr>
            <a:r>
              <a:rPr lang="en-US" altLang="en-BD" sz="2000" dirty="0">
                <a:latin typeface="Times New Roman" panose="02020603050405020304" pitchFamily="18" charset="0"/>
                <a:cs typeface="Times New Roman" panose="02020603050405020304" pitchFamily="18" charset="0"/>
              </a:rPr>
              <a:t>	Batch record review</a:t>
            </a:r>
          </a:p>
          <a:p>
            <a:pPr lvl="1" eaLnBrk="1" hangingPunct="1">
              <a:lnSpc>
                <a:spcPct val="70000"/>
              </a:lnSpc>
              <a:buClr>
                <a:srgbClr val="1E7FB8"/>
              </a:buClr>
            </a:pPr>
            <a:r>
              <a:rPr lang="en-US" altLang="en-BD" sz="2000" dirty="0">
                <a:latin typeface="Times New Roman" panose="02020603050405020304" pitchFamily="18" charset="0"/>
                <a:cs typeface="Times New Roman" panose="02020603050405020304" pitchFamily="18" charset="0"/>
              </a:rPr>
              <a:t>	Stability studies</a:t>
            </a:r>
            <a:endParaRPr lang="en-GB" altLang="en-BD" sz="2000" dirty="0">
              <a:latin typeface="Times New Roman" panose="02020603050405020304" pitchFamily="18" charset="0"/>
              <a:cs typeface="Times New Roman" panose="02020603050405020304" pitchFamily="18" charset="0"/>
            </a:endParaRPr>
          </a:p>
        </p:txBody>
      </p:sp>
      <p:sp>
        <p:nvSpPr>
          <p:cNvPr id="10243" name="Rectangle 2">
            <a:extLst>
              <a:ext uri="{FF2B5EF4-FFF2-40B4-BE49-F238E27FC236}">
                <a16:creationId xmlns:a16="http://schemas.microsoft.com/office/drawing/2014/main" id="{5110B46F-C47F-48B1-99FB-B33B9FF04A83}"/>
              </a:ext>
            </a:extLst>
          </p:cNvPr>
          <p:cNvSpPr>
            <a:spLocks noGrp="1" noChangeArrowheads="1"/>
          </p:cNvSpPr>
          <p:nvPr/>
        </p:nvSpPr>
        <p:spPr bwMode="auto">
          <a:xfrm>
            <a:off x="766688" y="139797"/>
            <a:ext cx="8020050" cy="914400"/>
          </a:xfrm>
          <a:prstGeom prst="rect">
            <a:avLst/>
          </a:prstGeom>
          <a:noFill/>
          <a:ln>
            <a:noFill/>
          </a:ln>
          <a:effectLst>
            <a:outerShdw dist="17961" dir="2700000" algn="ctr" rotWithShape="0">
              <a:srgbClr val="96CCEE"/>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defTabSz="1042988">
              <a:spcBef>
                <a:spcPct val="20000"/>
              </a:spcBef>
              <a:buChar char="•"/>
              <a:defRPr sz="3200">
                <a:solidFill>
                  <a:schemeClr val="tx1"/>
                </a:solidFill>
                <a:latin typeface="Arial" panose="020B0604020202020204" pitchFamily="34" charset="0"/>
              </a:defRPr>
            </a:lvl1pPr>
            <a:lvl2pPr marL="742950" indent="-285750" defTabSz="1042988">
              <a:spcBef>
                <a:spcPct val="20000"/>
              </a:spcBef>
              <a:buChar char="–"/>
              <a:defRPr sz="2800">
                <a:solidFill>
                  <a:schemeClr val="tx1"/>
                </a:solidFill>
                <a:latin typeface="Arial" panose="020B0604020202020204" pitchFamily="34" charset="0"/>
              </a:defRPr>
            </a:lvl2pPr>
            <a:lvl3pPr marL="1143000" indent="-228600" defTabSz="1042988">
              <a:spcBef>
                <a:spcPct val="20000"/>
              </a:spcBef>
              <a:buChar char="•"/>
              <a:defRPr sz="2400">
                <a:solidFill>
                  <a:schemeClr val="tx1"/>
                </a:solidFill>
                <a:latin typeface="Arial" panose="020B0604020202020204" pitchFamily="34" charset="0"/>
              </a:defRPr>
            </a:lvl3pPr>
            <a:lvl4pPr marL="1600200" indent="-228600" defTabSz="1042988">
              <a:spcBef>
                <a:spcPct val="20000"/>
              </a:spcBef>
              <a:buChar char="–"/>
              <a:defRPr sz="2000">
                <a:solidFill>
                  <a:schemeClr val="tx1"/>
                </a:solidFill>
                <a:latin typeface="Arial" panose="020B0604020202020204" pitchFamily="34" charset="0"/>
              </a:defRPr>
            </a:lvl4pPr>
            <a:lvl5pPr marL="2057400" indent="-228600" defTabSz="1042988">
              <a:spcBef>
                <a:spcPct val="20000"/>
              </a:spcBef>
              <a:buChar char="»"/>
              <a:defRPr sz="20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en-BD" sz="3000" b="1" dirty="0">
                <a:solidFill>
                  <a:srgbClr val="000066"/>
                </a:solidFill>
                <a:latin typeface="Times New Roman" panose="02020603050405020304" pitchFamily="18" charset="0"/>
                <a:cs typeface="Times New Roman" panose="02020603050405020304" pitchFamily="18" charset="0"/>
              </a:rPr>
              <a:t>           Good Manufacturing Practices (17)  cont. </a:t>
            </a:r>
            <a:endParaRPr lang="en-US" altLang="en-BD" sz="3000" b="1" dirty="0">
              <a:solidFill>
                <a:srgbClr val="000066"/>
              </a:solidFill>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237C3E4D-6364-6289-9BE7-1EAFB3A0D38D}"/>
              </a:ext>
            </a:extLst>
          </p:cNvPr>
          <p:cNvSpPr>
            <a:spLocks noGrp="1"/>
          </p:cNvSpPr>
          <p:nvPr>
            <p:ph type="sldNum" sz="quarter" idx="12"/>
          </p:nvPr>
        </p:nvSpPr>
        <p:spPr/>
        <p:txBody>
          <a:bodyPr/>
          <a:lstStyle/>
          <a:p>
            <a:fld id="{0769F0C5-52D3-9E4A-B1F4-6AB16662BC82}" type="slidenum">
              <a:rPr lang="en-BD" smtClean="0"/>
              <a:t>15</a:t>
            </a:fld>
            <a:endParaRPr lang="en-BD"/>
          </a:p>
        </p:txBody>
      </p:sp>
    </p:spTree>
    <p:extLst>
      <p:ext uri="{BB962C8B-B14F-4D97-AF65-F5344CB8AC3E}">
        <p14:creationId xmlns:p14="http://schemas.microsoft.com/office/powerpoint/2010/main" val="1487025740"/>
      </p:ext>
    </p:extLst>
  </p:cSld>
  <p:clrMapOvr>
    <a:masterClrMapping/>
  </p:clrMapOvr>
  <p:transition spd="med">
    <p:cover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2B9371-CC5A-F604-987B-9DDCC6204957}"/>
              </a:ext>
            </a:extLst>
          </p:cNvPr>
          <p:cNvSpPr txBox="1"/>
          <p:nvPr/>
        </p:nvSpPr>
        <p:spPr>
          <a:xfrm>
            <a:off x="1206929" y="2631989"/>
            <a:ext cx="6359440" cy="707886"/>
          </a:xfrm>
          <a:prstGeom prst="rect">
            <a:avLst/>
          </a:prstGeom>
          <a:noFill/>
        </p:spPr>
        <p:txBody>
          <a:bodyPr wrap="square" rtlCol="0">
            <a:spAutoFit/>
          </a:bodyPr>
          <a:lstStyle/>
          <a:p>
            <a:pPr algn="ctr"/>
            <a:r>
              <a:rPr lang="en-BD" sz="4000" b="1" dirty="0">
                <a:solidFill>
                  <a:srgbClr val="0070C0"/>
                </a:solidFill>
              </a:rPr>
              <a:t>Building Blocks of GMP</a:t>
            </a:r>
          </a:p>
        </p:txBody>
      </p:sp>
      <p:sp>
        <p:nvSpPr>
          <p:cNvPr id="4" name="Slide Number Placeholder 3">
            <a:extLst>
              <a:ext uri="{FF2B5EF4-FFF2-40B4-BE49-F238E27FC236}">
                <a16:creationId xmlns:a16="http://schemas.microsoft.com/office/drawing/2014/main" id="{1892C331-1864-7280-FCD3-BD00E97E405D}"/>
              </a:ext>
            </a:extLst>
          </p:cNvPr>
          <p:cNvSpPr>
            <a:spLocks noGrp="1"/>
          </p:cNvSpPr>
          <p:nvPr>
            <p:ph type="sldNum" sz="quarter" idx="12"/>
          </p:nvPr>
        </p:nvSpPr>
        <p:spPr/>
        <p:txBody>
          <a:bodyPr/>
          <a:lstStyle/>
          <a:p>
            <a:fld id="{0769F0C5-52D3-9E4A-B1F4-6AB16662BC82}" type="slidenum">
              <a:rPr lang="en-BD" smtClean="0"/>
              <a:t>16</a:t>
            </a:fld>
            <a:endParaRPr lang="en-BD"/>
          </a:p>
        </p:txBody>
      </p:sp>
    </p:spTree>
    <p:extLst>
      <p:ext uri="{BB962C8B-B14F-4D97-AF65-F5344CB8AC3E}">
        <p14:creationId xmlns:p14="http://schemas.microsoft.com/office/powerpoint/2010/main" val="3216252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338" y="358894"/>
            <a:ext cx="8842550" cy="1188587"/>
          </a:xfrm>
          <a:prstGeom prst="rect">
            <a:avLst/>
          </a:prstGeom>
        </p:spPr>
        <p:txBody>
          <a:bodyPr vert="horz" wrap="square" lIns="0" tIns="201732" rIns="0" bIns="0" rtlCol="0" anchor="ctr">
            <a:spAutoFit/>
          </a:bodyPr>
          <a:lstStyle/>
          <a:p>
            <a:pPr marL="1461725">
              <a:lnSpc>
                <a:spcPct val="100000"/>
              </a:lnSpc>
              <a:spcBef>
                <a:spcPts val="90"/>
              </a:spcBef>
            </a:pPr>
            <a:r>
              <a:rPr lang="en-BD" sz="3200" b="1" dirty="0">
                <a:solidFill>
                  <a:srgbClr val="0070C0"/>
                </a:solidFill>
                <a:effectLst/>
                <a:latin typeface="Aptos" panose="020B0004020202020204" pitchFamily="34" charset="0"/>
                <a:ea typeface="Aptos" panose="020B0004020202020204" pitchFamily="34" charset="0"/>
                <a:cs typeface="Vrinda" panose="020B0502040204020203" pitchFamily="34" charset="0"/>
              </a:rPr>
              <a:t>Quality management </a:t>
            </a:r>
            <a:r>
              <a:rPr lang="en-BD" sz="3200" dirty="0">
                <a:solidFill>
                  <a:srgbClr val="0070C0"/>
                </a:solidFill>
                <a:effectLst/>
                <a:latin typeface="Aptos" panose="020B0004020202020204" pitchFamily="34" charset="0"/>
                <a:ea typeface="Aptos" panose="020B0004020202020204" pitchFamily="34" charset="0"/>
                <a:cs typeface="Vrinda" panose="020B0502040204020203" pitchFamily="34" charset="0"/>
              </a:rPr>
              <a:t>in the medicines industry</a:t>
            </a:r>
            <a:r>
              <a:rPr lang="en-BD" sz="3200" dirty="0">
                <a:solidFill>
                  <a:srgbClr val="0070C0"/>
                </a:solidFill>
                <a:effectLst/>
              </a:rPr>
              <a:t> </a:t>
            </a:r>
            <a:endParaRPr sz="3200" b="1" dirty="0">
              <a:latin typeface="Arial MT"/>
              <a:cs typeface="Arial MT"/>
            </a:endParaRPr>
          </a:p>
        </p:txBody>
      </p:sp>
      <p:sp>
        <p:nvSpPr>
          <p:cNvPr id="4" name="object 4"/>
          <p:cNvSpPr txBox="1">
            <a:spLocks noGrp="1"/>
          </p:cNvSpPr>
          <p:nvPr>
            <p:ph type="sldNum" sz="quarter" idx="12"/>
          </p:nvPr>
        </p:nvSpPr>
        <p:spPr>
          <a:xfrm>
            <a:off x="6900276" y="5610130"/>
            <a:ext cx="1759297" cy="235728"/>
          </a:xfrm>
          <a:prstGeom prst="rect">
            <a:avLst/>
          </a:prstGeom>
        </p:spPr>
        <p:txBody>
          <a:bodyPr vert="horz" wrap="square" lIns="0" tIns="24977" rIns="0" bIns="0" rtlCol="0" anchor="ctr">
            <a:spAutoFit/>
          </a:bodyPr>
          <a:lstStyle/>
          <a:p>
            <a:pPr marL="32579">
              <a:spcBef>
                <a:spcPts val="196"/>
              </a:spcBef>
            </a:pPr>
            <a:fld id="{81D60167-4931-47E6-BA6A-407CBD079E47}" type="slidenum">
              <a:rPr b="1" dirty="0"/>
              <a:pPr marL="32579">
                <a:spcBef>
                  <a:spcPts val="196"/>
                </a:spcBef>
              </a:pPr>
              <a:t>17</a:t>
            </a:fld>
            <a:r>
              <a:rPr b="1" spc="-64" dirty="0"/>
              <a:t> </a:t>
            </a:r>
            <a:r>
              <a:rPr sz="2052" b="1" spc="-64" baseline="12152" dirty="0">
                <a:solidFill>
                  <a:srgbClr val="FFFFFF"/>
                </a:solidFill>
                <a:latin typeface="Times New Roman"/>
                <a:cs typeface="Times New Roman"/>
              </a:rPr>
              <a:t>|</a:t>
            </a:r>
            <a:endParaRPr sz="2052" b="1" baseline="12152" dirty="0">
              <a:latin typeface="Times New Roman"/>
              <a:cs typeface="Times New Roman"/>
            </a:endParaRPr>
          </a:p>
        </p:txBody>
      </p:sp>
      <p:sp>
        <p:nvSpPr>
          <p:cNvPr id="3" name="object 3"/>
          <p:cNvSpPr txBox="1"/>
          <p:nvPr/>
        </p:nvSpPr>
        <p:spPr>
          <a:xfrm>
            <a:off x="273478" y="2027010"/>
            <a:ext cx="8639410" cy="3339319"/>
          </a:xfrm>
          <a:prstGeom prst="rect">
            <a:avLst/>
          </a:prstGeom>
        </p:spPr>
        <p:txBody>
          <a:bodyPr vert="horz" wrap="square" lIns="0" tIns="80906" rIns="0" bIns="0" rtlCol="0">
            <a:spAutoFit/>
          </a:bodyPr>
          <a:lstStyle/>
          <a:p>
            <a:pPr marL="342900" indent="-342900" algn="just">
              <a:lnSpc>
                <a:spcPct val="150000"/>
              </a:lnSpc>
              <a:buFont typeface="Wingdings" pitchFamily="2" charset="2"/>
              <a:buChar char="Ø"/>
            </a:pPr>
            <a:r>
              <a:rPr lang="en-BD" sz="2400" kern="100" dirty="0">
                <a:latin typeface="Times New Roman" panose="02020603050405020304" pitchFamily="18" charset="0"/>
                <a:ea typeface="Aptos" panose="020B0004020202020204" pitchFamily="34" charset="0"/>
                <a:cs typeface="Times New Roman" panose="02020603050405020304" pitchFamily="18" charset="0"/>
              </a:rPr>
              <a:t>U</a:t>
            </a:r>
            <a:r>
              <a:rPr lang="en-BD" sz="2400" kern="100" dirty="0">
                <a:effectLst/>
                <a:latin typeface="Times New Roman" panose="02020603050405020304" pitchFamily="18" charset="0"/>
                <a:ea typeface="Aptos" panose="020B0004020202020204" pitchFamily="34" charset="0"/>
                <a:cs typeface="Times New Roman" panose="02020603050405020304" pitchFamily="18" charset="0"/>
              </a:rPr>
              <a:t>sually defined as </a:t>
            </a:r>
            <a:r>
              <a:rPr lang="en-BD" sz="2400" b="1" kern="100" dirty="0">
                <a:effectLst/>
                <a:latin typeface="Times New Roman" panose="02020603050405020304" pitchFamily="18" charset="0"/>
                <a:ea typeface="Aptos" panose="020B0004020202020204" pitchFamily="34" charset="0"/>
                <a:cs typeface="Times New Roman" panose="02020603050405020304" pitchFamily="18" charset="0"/>
              </a:rPr>
              <a:t>the</a:t>
            </a:r>
            <a:r>
              <a:rPr lang="en-BD" sz="2400" b="1" kern="100" dirty="0">
                <a:latin typeface="Times New Roman" panose="02020603050405020304" pitchFamily="18" charset="0"/>
                <a:ea typeface="Aptos" panose="020B0004020202020204" pitchFamily="34" charset="0"/>
                <a:cs typeface="Times New Roman" panose="02020603050405020304" pitchFamily="18" charset="0"/>
              </a:rPr>
              <a:t> </a:t>
            </a:r>
            <a:r>
              <a:rPr lang="en-BD" sz="2400" b="1" kern="100" dirty="0">
                <a:effectLst/>
                <a:latin typeface="Times New Roman" panose="02020603050405020304" pitchFamily="18" charset="0"/>
                <a:ea typeface="Aptos" panose="020B0004020202020204" pitchFamily="34" charset="0"/>
                <a:cs typeface="Times New Roman" panose="02020603050405020304" pitchFamily="18" charset="0"/>
              </a:rPr>
              <a:t>aspect of the management function </a:t>
            </a:r>
            <a:r>
              <a:rPr lang="en-BD" sz="2400" kern="100" dirty="0">
                <a:effectLst/>
                <a:latin typeface="Times New Roman" panose="02020603050405020304" pitchFamily="18" charset="0"/>
                <a:ea typeface="Aptos" panose="020B0004020202020204" pitchFamily="34" charset="0"/>
                <a:cs typeface="Times New Roman" panose="02020603050405020304" pitchFamily="18" charset="0"/>
              </a:rPr>
              <a:t>that determines and implements the </a:t>
            </a:r>
            <a:r>
              <a:rPr lang="en-BD" sz="2400" b="1" kern="100" dirty="0">
                <a:effectLst/>
                <a:latin typeface="Times New Roman" panose="02020603050405020304" pitchFamily="18" charset="0"/>
                <a:ea typeface="Aptos" panose="020B0004020202020204" pitchFamily="34" charset="0"/>
                <a:cs typeface="Times New Roman" panose="02020603050405020304" pitchFamily="18" charset="0"/>
              </a:rPr>
              <a:t>“</a:t>
            </a:r>
            <a:r>
              <a:rPr lang="en-BD" sz="24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quality</a:t>
            </a:r>
            <a:r>
              <a:rPr lang="en-BD" sz="2400" b="1" kern="100" dirty="0">
                <a:latin typeface="Times New Roman" panose="02020603050405020304" pitchFamily="18" charset="0"/>
                <a:ea typeface="Aptos" panose="020B0004020202020204" pitchFamily="34" charset="0"/>
                <a:cs typeface="Times New Roman" panose="02020603050405020304" pitchFamily="18" charset="0"/>
              </a:rPr>
              <a:t> </a:t>
            </a:r>
            <a:r>
              <a:rPr lang="en-BD" sz="2400" b="1" kern="100" dirty="0">
                <a:effectLst/>
                <a:latin typeface="Times New Roman" panose="02020603050405020304" pitchFamily="18" charset="0"/>
                <a:ea typeface="Aptos" panose="020B0004020202020204" pitchFamily="34" charset="0"/>
                <a:cs typeface="Times New Roman" panose="02020603050405020304" pitchFamily="18" charset="0"/>
              </a:rPr>
              <a:t>policy”.</a:t>
            </a:r>
          </a:p>
          <a:p>
            <a:pPr algn="just">
              <a:lnSpc>
                <a:spcPct val="150000"/>
              </a:lnSpc>
            </a:pPr>
            <a:endParaRPr lang="en-BD" sz="24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indent="-342900" algn="just">
              <a:lnSpc>
                <a:spcPct val="150000"/>
              </a:lnSpc>
              <a:buFont typeface="Wingdings" pitchFamily="2" charset="2"/>
              <a:buChar char="Ø"/>
            </a:pPr>
            <a:r>
              <a:rPr lang="en-GB" sz="2400" b="1" dirty="0">
                <a:latin typeface="Times New Roman" panose="02020603050405020304" pitchFamily="18" charset="0"/>
                <a:cs typeface="Times New Roman" panose="02020603050405020304" pitchFamily="18" charset="0"/>
              </a:rPr>
              <a:t>The</a:t>
            </a:r>
            <a:r>
              <a:rPr lang="en-GB" sz="2400" b="1" spc="-30" dirty="0">
                <a:latin typeface="Times New Roman" panose="02020603050405020304" pitchFamily="18" charset="0"/>
                <a:cs typeface="Times New Roman" panose="02020603050405020304" pitchFamily="18" charset="0"/>
              </a:rPr>
              <a:t> </a:t>
            </a:r>
            <a:r>
              <a:rPr lang="en-GB" sz="2400" b="1" dirty="0">
                <a:solidFill>
                  <a:srgbClr val="00B050"/>
                </a:solidFill>
                <a:latin typeface="Times New Roman" panose="02020603050405020304" pitchFamily="18" charset="0"/>
                <a:cs typeface="Times New Roman" panose="02020603050405020304" pitchFamily="18" charset="0"/>
              </a:rPr>
              <a:t>quality</a:t>
            </a:r>
            <a:r>
              <a:rPr lang="en-GB" sz="2400" b="1" spc="-34" dirty="0">
                <a:latin typeface="Times New Roman" panose="02020603050405020304" pitchFamily="18" charset="0"/>
                <a:cs typeface="Times New Roman" panose="02020603050405020304" pitchFamily="18" charset="0"/>
              </a:rPr>
              <a:t> </a:t>
            </a:r>
            <a:r>
              <a:rPr lang="en-GB" sz="2400" b="1" dirty="0">
                <a:latin typeface="Times New Roman" panose="02020603050405020304" pitchFamily="18" charset="0"/>
                <a:cs typeface="Times New Roman" panose="02020603050405020304" pitchFamily="18" charset="0"/>
              </a:rPr>
              <a:t>policy</a:t>
            </a:r>
            <a:r>
              <a:rPr lang="en-GB" sz="2400" b="1" spc="-17"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is</a:t>
            </a:r>
            <a:r>
              <a:rPr lang="en-GB" sz="2400" spc="-4"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a:t>
            </a:r>
            <a:r>
              <a:rPr lang="en-GB" sz="2400" spc="-13"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statement</a:t>
            </a:r>
            <a:r>
              <a:rPr lang="en-GB" sz="2400" spc="-51"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by</a:t>
            </a:r>
            <a:r>
              <a:rPr lang="en-GB" sz="2400" spc="-13"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the</a:t>
            </a:r>
            <a:r>
              <a:rPr lang="en-GB" sz="2400" spc="-21"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top</a:t>
            </a:r>
            <a:r>
              <a:rPr lang="en-GB" sz="2400" spc="-17" dirty="0">
                <a:latin typeface="Times New Roman" panose="02020603050405020304" pitchFamily="18" charset="0"/>
                <a:cs typeface="Times New Roman" panose="02020603050405020304" pitchFamily="18" charset="0"/>
              </a:rPr>
              <a:t> </a:t>
            </a:r>
            <a:r>
              <a:rPr lang="en-GB" sz="2400" spc="-9" dirty="0">
                <a:latin typeface="Times New Roman" panose="02020603050405020304" pitchFamily="18" charset="0"/>
                <a:cs typeface="Times New Roman" panose="02020603050405020304" pitchFamily="18" charset="0"/>
              </a:rPr>
              <a:t>management </a:t>
            </a:r>
            <a:r>
              <a:rPr lang="en-GB" sz="2400" dirty="0">
                <a:latin typeface="Times New Roman" panose="02020603050405020304" pitchFamily="18" charset="0"/>
                <a:cs typeface="Times New Roman" panose="02020603050405020304" pitchFamily="18" charset="0"/>
              </a:rPr>
              <a:t>of</a:t>
            </a:r>
            <a:r>
              <a:rPr lang="en-GB" sz="2400" spc="-26"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the</a:t>
            </a:r>
            <a:r>
              <a:rPr lang="en-GB" sz="2400" spc="-21"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company</a:t>
            </a:r>
            <a:r>
              <a:rPr lang="en-GB" sz="2400" spc="-43"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of</a:t>
            </a:r>
            <a:r>
              <a:rPr lang="en-GB" sz="2400" spc="-21"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its</a:t>
            </a:r>
            <a:r>
              <a:rPr lang="en-GB" sz="2400" spc="-4"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overall</a:t>
            </a:r>
            <a:r>
              <a:rPr lang="en-GB" sz="2400" spc="-34"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intentions</a:t>
            </a:r>
            <a:r>
              <a:rPr lang="en-GB" sz="2400" spc="-43"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and</a:t>
            </a:r>
            <a:r>
              <a:rPr lang="en-GB" sz="2400" spc="-21" dirty="0">
                <a:latin typeface="Times New Roman" panose="02020603050405020304" pitchFamily="18" charset="0"/>
                <a:cs typeface="Times New Roman" panose="02020603050405020304" pitchFamily="18" charset="0"/>
              </a:rPr>
              <a:t> </a:t>
            </a:r>
            <a:r>
              <a:rPr lang="en-GB" sz="2400" spc="-9" dirty="0">
                <a:latin typeface="Times New Roman" panose="02020603050405020304" pitchFamily="18" charset="0"/>
                <a:cs typeface="Times New Roman" panose="02020603050405020304" pitchFamily="18" charset="0"/>
              </a:rPr>
              <a:t>direction </a:t>
            </a:r>
            <a:r>
              <a:rPr lang="en-GB" sz="2400" dirty="0">
                <a:latin typeface="Times New Roman" panose="02020603050405020304" pitchFamily="18" charset="0"/>
                <a:cs typeface="Times New Roman" panose="02020603050405020304" pitchFamily="18" charset="0"/>
              </a:rPr>
              <a:t>relating</a:t>
            </a:r>
            <a:r>
              <a:rPr lang="en-GB" sz="2400" spc="-60"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to</a:t>
            </a:r>
            <a:r>
              <a:rPr lang="en-GB" sz="2400" spc="-17"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quality,</a:t>
            </a:r>
            <a:r>
              <a:rPr lang="en-GB" sz="2400" spc="-43"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formally</a:t>
            </a:r>
            <a:r>
              <a:rPr lang="en-GB" sz="2400" spc="-38"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expressed</a:t>
            </a:r>
            <a:r>
              <a:rPr lang="en-GB" sz="2400" spc="-51"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as</a:t>
            </a:r>
            <a:r>
              <a:rPr lang="en-GB" sz="2400" spc="-13"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a:t>
            </a:r>
            <a:r>
              <a:rPr lang="en-GB" sz="2400" spc="-13" dirty="0">
                <a:latin typeface="Times New Roman" panose="02020603050405020304" pitchFamily="18" charset="0"/>
                <a:cs typeface="Times New Roman" panose="02020603050405020304" pitchFamily="18" charset="0"/>
              </a:rPr>
              <a:t> </a:t>
            </a:r>
            <a:r>
              <a:rPr lang="en-GB" sz="2400" b="1" spc="-9" dirty="0">
                <a:latin typeface="Times New Roman" panose="02020603050405020304" pitchFamily="18" charset="0"/>
                <a:cs typeface="Times New Roman" panose="02020603050405020304" pitchFamily="18" charset="0"/>
              </a:rPr>
              <a:t>corporate policy.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37531" y="0"/>
            <a:ext cx="8352083" cy="696145"/>
          </a:xfrm>
          <a:prstGeom prst="rect">
            <a:avLst/>
          </a:prstGeom>
        </p:spPr>
        <p:txBody>
          <a:bodyPr vert="horz" wrap="square" lIns="0" tIns="201732" rIns="0" bIns="0" rtlCol="0" anchor="ctr">
            <a:spAutoFit/>
          </a:bodyPr>
          <a:lstStyle/>
          <a:p>
            <a:pPr marL="1461725" algn="ctr">
              <a:lnSpc>
                <a:spcPct val="100000"/>
              </a:lnSpc>
              <a:spcBef>
                <a:spcPts val="90"/>
              </a:spcBef>
            </a:pPr>
            <a:r>
              <a:rPr sz="3200" b="1" dirty="0">
                <a:solidFill>
                  <a:srgbClr val="0070C0"/>
                </a:solidFill>
                <a:latin typeface="Arial MT"/>
                <a:cs typeface="Arial MT"/>
              </a:rPr>
              <a:t>Quality</a:t>
            </a:r>
            <a:r>
              <a:rPr sz="3200" b="1" spc="-43" dirty="0">
                <a:solidFill>
                  <a:srgbClr val="0070C0"/>
                </a:solidFill>
                <a:latin typeface="Arial MT"/>
                <a:cs typeface="Arial MT"/>
              </a:rPr>
              <a:t> </a:t>
            </a:r>
            <a:r>
              <a:rPr lang="en-US" sz="3200" b="1" spc="-9" dirty="0">
                <a:solidFill>
                  <a:srgbClr val="0070C0"/>
                </a:solidFill>
                <a:latin typeface="Arial MT"/>
                <a:cs typeface="Arial MT"/>
              </a:rPr>
              <a:t>Management (cont.)</a:t>
            </a:r>
            <a:endParaRPr sz="3200" b="1" dirty="0">
              <a:solidFill>
                <a:srgbClr val="0070C0"/>
              </a:solidFill>
              <a:latin typeface="Arial MT"/>
              <a:cs typeface="Arial MT"/>
            </a:endParaRPr>
          </a:p>
        </p:txBody>
      </p:sp>
      <p:sp>
        <p:nvSpPr>
          <p:cNvPr id="2" name="object 2"/>
          <p:cNvSpPr txBox="1">
            <a:spLocks noGrp="1"/>
          </p:cNvSpPr>
          <p:nvPr>
            <p:ph idx="1"/>
          </p:nvPr>
        </p:nvSpPr>
        <p:spPr>
          <a:xfrm>
            <a:off x="578754" y="948267"/>
            <a:ext cx="7910860" cy="5222173"/>
          </a:xfrm>
          <a:prstGeom prst="rect">
            <a:avLst/>
          </a:prstGeom>
        </p:spPr>
        <p:txBody>
          <a:bodyPr vert="horz" wrap="square" lIns="0" tIns="48869" rIns="0" bIns="0" rtlCol="0">
            <a:spAutoFit/>
          </a:bodyPr>
          <a:lstStyle/>
          <a:p>
            <a:pPr algn="just">
              <a:lnSpc>
                <a:spcPct val="100000"/>
              </a:lnSpc>
              <a:buFont typeface="Wingdings" pitchFamily="2" charset="2"/>
              <a:buChar char="Ø"/>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The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basic elements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of quality management are: </a:t>
            </a:r>
          </a:p>
          <a:p>
            <a:pPr marL="0" indent="0" algn="just">
              <a:lnSpc>
                <a:spcPct val="100000"/>
              </a:lnSpc>
              <a:buNone/>
            </a:pPr>
            <a:endParaRPr lang="en-BD"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lvl="2" algn="just">
              <a:lnSpc>
                <a:spcPct val="100000"/>
              </a:lnSpc>
              <a:buFont typeface="Wingdings" pitchFamily="2" charset="2"/>
              <a:buChar char="v"/>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an appropriate infrastructure or “</a:t>
            </a:r>
            <a:r>
              <a:rPr lang="en-BD" sz="20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quality</a:t>
            </a:r>
            <a:r>
              <a:rPr lang="en-BD" sz="20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 system</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 encompassing the organizational </a:t>
            </a:r>
            <a:r>
              <a:rPr lang="en-BD" sz="20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structure, procedures, processes and resources</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a:t>
            </a:r>
          </a:p>
          <a:p>
            <a:pPr lvl="2" algn="just">
              <a:lnSpc>
                <a:spcPct val="100000"/>
              </a:lnSpc>
              <a:buFont typeface="Wingdings" pitchFamily="2" charset="2"/>
              <a:buChar char="v"/>
            </a:pPr>
            <a:r>
              <a:rPr lang="en-BD" sz="2000"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systematic actions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necessary to </a:t>
            </a:r>
            <a:r>
              <a:rPr lang="en-BD" sz="20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ensure adequate confidence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that a product (or service) will satisfy given requirements for </a:t>
            </a:r>
            <a:r>
              <a:rPr lang="en-BD" sz="20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quality.</a:t>
            </a:r>
          </a:p>
          <a:p>
            <a:pPr lvl="2" algn="just">
              <a:lnSpc>
                <a:spcPct val="100000"/>
              </a:lnSpc>
              <a:buFont typeface="Wingdings" pitchFamily="2" charset="2"/>
              <a:buChar char="Ø"/>
            </a:pPr>
            <a:endParaRPr lang="en-BD"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0000"/>
              </a:lnSpc>
              <a:buFont typeface="Wingdings" pitchFamily="2" charset="2"/>
              <a:buChar char="Ø"/>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The totality of these </a:t>
            </a:r>
            <a:r>
              <a:rPr lang="en-BD" sz="2000" b="1" kern="100" dirty="0">
                <a:solidFill>
                  <a:schemeClr val="accent1">
                    <a:lumMod val="75000"/>
                  </a:schemeClr>
                </a:solidFill>
                <a:effectLst/>
                <a:latin typeface="Times New Roman" panose="02020603050405020304" pitchFamily="18" charset="0"/>
                <a:ea typeface="Aptos" panose="020B0004020202020204" pitchFamily="34" charset="0"/>
                <a:cs typeface="Times New Roman" panose="02020603050405020304" pitchFamily="18" charset="0"/>
              </a:rPr>
              <a:t>actions</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 is termed</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 “QA”.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Within an organization, </a:t>
            </a:r>
            <a:r>
              <a:rPr lang="en-BD" sz="2000" b="1"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QA serves as a management tool. </a:t>
            </a:r>
          </a:p>
          <a:p>
            <a:pPr marL="0" indent="0" algn="just">
              <a:lnSpc>
                <a:spcPct val="100000"/>
              </a:lnSpc>
              <a:buNone/>
            </a:pPr>
            <a:endParaRPr lang="en-BD" sz="2400" kern="1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50000"/>
              </a:lnSpc>
              <a:buFont typeface="Wingdings" pitchFamily="2" charset="2"/>
              <a:buChar char="Ø"/>
            </a:pPr>
            <a:r>
              <a:rPr lang="en-BD" sz="2200" b="1" kern="100" dirty="0">
                <a:effectLst/>
                <a:latin typeface="Times New Roman" panose="02020603050405020304" pitchFamily="18" charset="0"/>
                <a:ea typeface="Aptos" panose="020B0004020202020204" pitchFamily="34" charset="0"/>
                <a:cs typeface="Times New Roman" panose="02020603050405020304" pitchFamily="18" charset="0"/>
              </a:rPr>
              <a:t>The concepts of </a:t>
            </a:r>
            <a:r>
              <a:rPr lang="en-BD" sz="2200" b="1"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QA, GMP, QC and quality risk management (QRM) </a:t>
            </a:r>
            <a:r>
              <a:rPr lang="en-BD" sz="2200" b="1" kern="100" dirty="0">
                <a:effectLst/>
                <a:latin typeface="Times New Roman" panose="02020603050405020304" pitchFamily="18" charset="0"/>
                <a:ea typeface="Aptos" panose="020B0004020202020204" pitchFamily="34" charset="0"/>
                <a:cs typeface="Times New Roman" panose="02020603050405020304" pitchFamily="18" charset="0"/>
              </a:rPr>
              <a:t>are interrelated aspects of quality management and should be the responsibility of all personnel. </a:t>
            </a:r>
            <a:endParaRPr sz="2200" b="1" spc="-9" dirty="0"/>
          </a:p>
        </p:txBody>
      </p:sp>
      <p:sp>
        <p:nvSpPr>
          <p:cNvPr id="4" name="object 4"/>
          <p:cNvSpPr txBox="1">
            <a:spLocks noGrp="1"/>
          </p:cNvSpPr>
          <p:nvPr>
            <p:ph type="sldNum" sz="quarter" idx="12"/>
          </p:nvPr>
        </p:nvSpPr>
        <p:spPr>
          <a:xfrm>
            <a:off x="6990428" y="6253499"/>
            <a:ext cx="1759297" cy="235728"/>
          </a:xfrm>
          <a:prstGeom prst="rect">
            <a:avLst/>
          </a:prstGeom>
        </p:spPr>
        <p:txBody>
          <a:bodyPr vert="horz" wrap="square" lIns="0" tIns="24977" rIns="0" bIns="0" rtlCol="0" anchor="ctr">
            <a:spAutoFit/>
          </a:bodyPr>
          <a:lstStyle/>
          <a:p>
            <a:pPr marL="32579">
              <a:spcBef>
                <a:spcPts val="196"/>
              </a:spcBef>
            </a:pPr>
            <a:fld id="{81D60167-4931-47E6-BA6A-407CBD079E47}" type="slidenum">
              <a:rPr b="1" dirty="0"/>
              <a:pPr marL="32579">
                <a:spcBef>
                  <a:spcPts val="196"/>
                </a:spcBef>
              </a:pPr>
              <a:t>18</a:t>
            </a:fld>
            <a:r>
              <a:rPr b="1" spc="-64" dirty="0"/>
              <a:t> </a:t>
            </a:r>
            <a:r>
              <a:rPr sz="2052" b="1" spc="-64" baseline="12152" dirty="0">
                <a:solidFill>
                  <a:srgbClr val="FFFFFF"/>
                </a:solidFill>
                <a:latin typeface="Times New Roman"/>
                <a:cs typeface="Times New Roman"/>
              </a:rPr>
              <a:t>|</a:t>
            </a:r>
            <a:endParaRPr sz="2052" b="1" baseline="12152" dirty="0">
              <a:latin typeface="Times New Roman"/>
              <a:cs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6E1F9-59B9-ACB9-D29C-4E4643450D80}"/>
              </a:ext>
            </a:extLst>
          </p:cNvPr>
          <p:cNvSpPr>
            <a:spLocks noGrp="1"/>
          </p:cNvSpPr>
          <p:nvPr>
            <p:ph type="title"/>
          </p:nvPr>
        </p:nvSpPr>
        <p:spPr>
          <a:xfrm>
            <a:off x="420130" y="117991"/>
            <a:ext cx="8515350" cy="697555"/>
          </a:xfrm>
        </p:spPr>
        <p:txBody>
          <a:bodyPr/>
          <a:lstStyle/>
          <a:p>
            <a:r>
              <a:rPr lang="en-BD" sz="3600" b="1" kern="100" dirty="0">
                <a:solidFill>
                  <a:srgbClr val="0070C0"/>
                </a:solidFill>
                <a:latin typeface="Aptos" panose="020B0004020202020204" pitchFamily="34" charset="0"/>
                <a:ea typeface="Aptos" panose="020B0004020202020204" pitchFamily="34" charset="0"/>
                <a:cs typeface="Vrinda" panose="020B0502040204020203" pitchFamily="34" charset="0"/>
              </a:rPr>
              <a:t>Pharmaceutical Quality System (PQS*)</a:t>
            </a:r>
            <a:endParaRPr lang="en-BD" b="1" dirty="0">
              <a:solidFill>
                <a:srgbClr val="0070C0"/>
              </a:solidFill>
            </a:endParaRPr>
          </a:p>
        </p:txBody>
      </p:sp>
      <p:sp>
        <p:nvSpPr>
          <p:cNvPr id="3" name="Content Placeholder 2">
            <a:extLst>
              <a:ext uri="{FF2B5EF4-FFF2-40B4-BE49-F238E27FC236}">
                <a16:creationId xmlns:a16="http://schemas.microsoft.com/office/drawing/2014/main" id="{02FEA571-5053-7450-DE9F-8D67DC58DC6C}"/>
              </a:ext>
            </a:extLst>
          </p:cNvPr>
          <p:cNvSpPr>
            <a:spLocks noGrp="1"/>
          </p:cNvSpPr>
          <p:nvPr>
            <p:ph idx="1"/>
          </p:nvPr>
        </p:nvSpPr>
        <p:spPr>
          <a:xfrm>
            <a:off x="338157" y="1204999"/>
            <a:ext cx="8467685" cy="5151352"/>
          </a:xfrm>
        </p:spPr>
        <p:txBody>
          <a:bodyPr>
            <a:normAutofit lnSpcReduction="10000"/>
          </a:bodyPr>
          <a:lstStyle/>
          <a:p>
            <a:pPr marL="0" indent="0">
              <a:buNone/>
              <a:tabLst>
                <a:tab pos="1762760" algn="l"/>
              </a:tabLst>
            </a:pPr>
            <a:r>
              <a:rPr lang="en-BD" sz="2400" b="1" kern="100" dirty="0">
                <a:solidFill>
                  <a:srgbClr val="0070C0"/>
                </a:solidFill>
                <a:effectLst/>
                <a:latin typeface="Aptos" panose="020B0004020202020204" pitchFamily="34" charset="0"/>
                <a:ea typeface="Aptos" panose="020B0004020202020204" pitchFamily="34" charset="0"/>
                <a:cs typeface="Vrinda" panose="020B0502040204020203" pitchFamily="34" charset="0"/>
              </a:rPr>
              <a:t>Principle</a:t>
            </a:r>
            <a:r>
              <a:rPr lang="en-BD" sz="2400" b="1" kern="100" dirty="0">
                <a:solidFill>
                  <a:srgbClr val="0070C0"/>
                </a:solidFill>
                <a:latin typeface="Aptos" panose="020B0004020202020204" pitchFamily="34" charset="0"/>
                <a:ea typeface="Aptos" panose="020B0004020202020204" pitchFamily="34" charset="0"/>
                <a:cs typeface="Vrinda" panose="020B0502040204020203" pitchFamily="34" charset="0"/>
              </a:rPr>
              <a:t>: </a:t>
            </a:r>
            <a:r>
              <a:rPr lang="en-BD" sz="2400" b="1" kern="100" dirty="0">
                <a:solidFill>
                  <a:srgbClr val="0070C0"/>
                </a:solidFill>
                <a:effectLst/>
                <a:latin typeface="Aptos" panose="020B0004020202020204" pitchFamily="34" charset="0"/>
                <a:ea typeface="Aptos" panose="020B0004020202020204" pitchFamily="34" charset="0"/>
                <a:cs typeface="Vrinda" panose="020B0502040204020203" pitchFamily="34" charset="0"/>
              </a:rPr>
              <a:t> </a:t>
            </a:r>
          </a:p>
          <a:p>
            <a:pPr marL="0" indent="0" algn="just">
              <a:lnSpc>
                <a:spcPct val="150000"/>
              </a:lnSpc>
              <a:buNone/>
              <a:tabLst>
                <a:tab pos="1762760" algn="l"/>
              </a:tabLst>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The manufacturer must assume responsibility for the </a:t>
            </a:r>
            <a:r>
              <a:rPr lang="en-BD" sz="20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quality</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 of the pharmaceutical products to ensure that they are </a:t>
            </a:r>
            <a:r>
              <a:rPr lang="en-BD" sz="2000" b="1"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fit for their intended use,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comply with the requirements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of the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marketing authorization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and </a:t>
            </a:r>
            <a:r>
              <a:rPr lang="en-BD" sz="2000" dirty="0">
                <a:effectLst/>
                <a:latin typeface="Times New Roman" panose="02020603050405020304" pitchFamily="18" charset="0"/>
                <a:ea typeface="Aptos" panose="020B0004020202020204" pitchFamily="34" charset="0"/>
                <a:cs typeface="Times New Roman" panose="02020603050405020304" pitchFamily="18" charset="0"/>
              </a:rPr>
              <a:t>do not place </a:t>
            </a:r>
            <a:r>
              <a:rPr lang="en-BD" sz="2000" b="1" dirty="0">
                <a:effectLst/>
                <a:latin typeface="Times New Roman" panose="02020603050405020304" pitchFamily="18" charset="0"/>
                <a:ea typeface="Aptos" panose="020B0004020202020204" pitchFamily="34" charset="0"/>
                <a:cs typeface="Times New Roman" panose="02020603050405020304" pitchFamily="18" charset="0"/>
              </a:rPr>
              <a:t>patients at</a:t>
            </a:r>
            <a:r>
              <a:rPr lang="en-BD" sz="2000" b="1"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risk due to inadequate</a:t>
            </a:r>
            <a:r>
              <a:rPr lang="en-BD" sz="2000" dirty="0">
                <a:effectLst/>
                <a:latin typeface="Times New Roman" panose="02020603050405020304" pitchFamily="18" charset="0"/>
                <a:ea typeface="Aptos" panose="020B0004020202020204" pitchFamily="34" charset="0"/>
                <a:cs typeface="Times New Roman" panose="02020603050405020304" pitchFamily="18" charset="0"/>
              </a:rPr>
              <a:t> </a:t>
            </a:r>
            <a:r>
              <a:rPr lang="en-BD" sz="2000" b="1"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safety, quality or efficacy.</a:t>
            </a:r>
            <a:r>
              <a:rPr lang="en-BD" sz="2000" b="1" dirty="0">
                <a:solidFill>
                  <a:srgbClr val="00B050"/>
                </a:solidFill>
                <a:effectLst/>
                <a:latin typeface="Times New Roman" panose="02020603050405020304" pitchFamily="18" charset="0"/>
                <a:cs typeface="Times New Roman" panose="02020603050405020304" pitchFamily="18" charset="0"/>
              </a:rPr>
              <a:t>            </a:t>
            </a:r>
            <a:r>
              <a:rPr lang="en-BD" sz="1600" b="1" dirty="0">
                <a:effectLst/>
                <a:latin typeface="Times New Roman" panose="02020603050405020304" pitchFamily="18" charset="0"/>
                <a:cs typeface="Times New Roman" panose="02020603050405020304" pitchFamily="18" charset="0"/>
              </a:rPr>
              <a:t>(1.1)</a:t>
            </a:r>
          </a:p>
          <a:p>
            <a:pPr marL="0" indent="0" algn="just">
              <a:lnSpc>
                <a:spcPct val="150000"/>
              </a:lnSpc>
              <a:buNone/>
              <a:tabLst>
                <a:tab pos="1762760" algn="l"/>
              </a:tabLst>
            </a:pPr>
            <a:endParaRPr lang="en-BD" sz="2000" dirty="0">
              <a:solidFill>
                <a:srgbClr val="0070C0"/>
              </a:solidFill>
              <a:effectLst/>
              <a:latin typeface="Times New Roman" panose="02020603050405020304" pitchFamily="18" charset="0"/>
              <a:cs typeface="Times New Roman" panose="02020603050405020304" pitchFamily="18" charset="0"/>
            </a:endParaRPr>
          </a:p>
          <a:p>
            <a:pPr marL="0" indent="0" algn="just">
              <a:buNone/>
              <a:tabLst>
                <a:tab pos="1762760" algn="l"/>
              </a:tabLst>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The attainment of the quality objective is the responsibility of senior management and requires the participation and commitment of everyone.</a:t>
            </a:r>
          </a:p>
          <a:p>
            <a:pPr marL="0" indent="0" algn="just">
              <a:buNone/>
              <a:tabLst>
                <a:tab pos="1762760" algn="l"/>
              </a:tabLst>
            </a:pPr>
            <a:endParaRPr lang="en-BD" sz="2000" kern="100" dirty="0">
              <a:latin typeface="Times New Roman" panose="02020603050405020304" pitchFamily="18" charset="0"/>
              <a:ea typeface="Aptos" panose="020B0004020202020204" pitchFamily="34" charset="0"/>
              <a:cs typeface="Times New Roman" panose="02020603050405020304" pitchFamily="18" charset="0"/>
            </a:endParaRPr>
          </a:p>
          <a:p>
            <a:pPr marL="0" indent="0" algn="just">
              <a:lnSpc>
                <a:spcPct val="150000"/>
              </a:lnSpc>
              <a:buNone/>
              <a:tabLst>
                <a:tab pos="1762760" algn="l"/>
              </a:tabLst>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To achieve this quality objective reliably there must be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a comprehensively designed and correctly implemented pharmaceutical quality system (PQS) incorporating GMP and QRM</a:t>
            </a:r>
          </a:p>
          <a:p>
            <a:pPr marL="0" indent="0" algn="just">
              <a:lnSpc>
                <a:spcPct val="150000"/>
              </a:lnSpc>
              <a:buNone/>
              <a:tabLst>
                <a:tab pos="1762760" algn="l"/>
              </a:tabLst>
            </a:pPr>
            <a:endParaRPr lang="en-BD" sz="2000" dirty="0">
              <a:solidFill>
                <a:srgbClr val="0070C0"/>
              </a:solidFill>
              <a:effectLst/>
            </a:endParaRPr>
          </a:p>
          <a:p>
            <a:pPr marL="0" indent="0" algn="just">
              <a:buNone/>
              <a:tabLst>
                <a:tab pos="1762760" algn="l"/>
              </a:tabLst>
            </a:pPr>
            <a:endParaRPr lang="en-BD" sz="1800" dirty="0">
              <a:solidFill>
                <a:srgbClr val="0070C0"/>
              </a:solidFill>
            </a:endParaRPr>
          </a:p>
        </p:txBody>
      </p:sp>
      <p:sp>
        <p:nvSpPr>
          <p:cNvPr id="5" name="Slide Number Placeholder 4">
            <a:extLst>
              <a:ext uri="{FF2B5EF4-FFF2-40B4-BE49-F238E27FC236}">
                <a16:creationId xmlns:a16="http://schemas.microsoft.com/office/drawing/2014/main" id="{3914D587-9296-4D10-B019-2D6C2BAC6DF1}"/>
              </a:ext>
            </a:extLst>
          </p:cNvPr>
          <p:cNvSpPr>
            <a:spLocks noGrp="1"/>
          </p:cNvSpPr>
          <p:nvPr>
            <p:ph type="sldNum" sz="quarter" idx="12"/>
          </p:nvPr>
        </p:nvSpPr>
        <p:spPr/>
        <p:txBody>
          <a:bodyPr/>
          <a:lstStyle/>
          <a:p>
            <a:fld id="{0769F0C5-52D3-9E4A-B1F4-6AB16662BC82}" type="slidenum">
              <a:rPr lang="en-BD" smtClean="0"/>
              <a:t>19</a:t>
            </a:fld>
            <a:endParaRPr lang="en-BD"/>
          </a:p>
        </p:txBody>
      </p:sp>
    </p:spTree>
    <p:extLst>
      <p:ext uri="{BB962C8B-B14F-4D97-AF65-F5344CB8AC3E}">
        <p14:creationId xmlns:p14="http://schemas.microsoft.com/office/powerpoint/2010/main" val="801910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12"/>
          </p:nvPr>
        </p:nvSpPr>
        <p:spPr>
          <a:xfrm>
            <a:off x="6745730" y="6430854"/>
            <a:ext cx="1759297" cy="209887"/>
          </a:xfrm>
          <a:prstGeom prst="rect">
            <a:avLst/>
          </a:prstGeom>
        </p:spPr>
        <p:txBody>
          <a:bodyPr vert="horz" wrap="square" lIns="0" tIns="24977" rIns="0" bIns="0" rtlCol="0" anchor="ctr">
            <a:spAutoFit/>
          </a:bodyPr>
          <a:lstStyle/>
          <a:p>
            <a:pPr marL="32579">
              <a:spcBef>
                <a:spcPts val="196"/>
              </a:spcBef>
            </a:pPr>
            <a:fld id="{81D60167-4931-47E6-BA6A-407CBD079E47}" type="slidenum">
              <a:rPr sz="1200" b="1" dirty="0">
                <a:latin typeface="Times New Roman" panose="02020603050405020304" pitchFamily="18" charset="0"/>
                <a:cs typeface="Times New Roman" panose="02020603050405020304" pitchFamily="18" charset="0"/>
              </a:rPr>
              <a:pPr marL="32579">
                <a:spcBef>
                  <a:spcPts val="196"/>
                </a:spcBef>
              </a:pPr>
              <a:t>2</a:t>
            </a:fld>
            <a:r>
              <a:rPr sz="1200" b="1" spc="-64" dirty="0">
                <a:latin typeface="Times New Roman" panose="02020603050405020304" pitchFamily="18" charset="0"/>
                <a:cs typeface="Times New Roman" panose="02020603050405020304" pitchFamily="18" charset="0"/>
              </a:rPr>
              <a:t> </a:t>
            </a:r>
            <a:r>
              <a:rPr sz="1200" b="1" spc="-64" baseline="12152" dirty="0">
                <a:solidFill>
                  <a:srgbClr val="FFFFFF"/>
                </a:solidFill>
                <a:latin typeface="Times New Roman" panose="02020603050405020304" pitchFamily="18" charset="0"/>
                <a:cs typeface="Times New Roman" panose="02020603050405020304" pitchFamily="18" charset="0"/>
              </a:rPr>
              <a:t>|</a:t>
            </a:r>
            <a:endParaRPr sz="1200" b="1" baseline="12152" dirty="0">
              <a:latin typeface="Times New Roman" panose="02020603050405020304" pitchFamily="18" charset="0"/>
              <a:cs typeface="Times New Roman" panose="02020603050405020304" pitchFamily="18" charset="0"/>
            </a:endParaRPr>
          </a:p>
        </p:txBody>
      </p:sp>
      <p:sp>
        <p:nvSpPr>
          <p:cNvPr id="4" name="object 4"/>
          <p:cNvSpPr txBox="1"/>
          <p:nvPr/>
        </p:nvSpPr>
        <p:spPr>
          <a:xfrm>
            <a:off x="543697" y="1315736"/>
            <a:ext cx="7961330" cy="4899484"/>
          </a:xfrm>
          <a:prstGeom prst="rect">
            <a:avLst/>
          </a:prstGeom>
          <a:noFill/>
          <a:ln>
            <a:solidFill>
              <a:schemeClr val="tx1"/>
            </a:solidFill>
          </a:ln>
          <a:effectLst>
            <a:outerShdw blurRad="50800" dist="38100" dir="5400000" algn="t" rotWithShape="0">
              <a:prstClr val="black">
                <a:alpha val="57000"/>
              </a:prstClr>
            </a:outerShdw>
          </a:effectLst>
        </p:spPr>
        <p:txBody>
          <a:bodyPr vert="horz" wrap="square" lIns="0" tIns="10860" rIns="0" bIns="0" rtlCol="0">
            <a:spAutoFit/>
          </a:bodyPr>
          <a:lstStyle/>
          <a:p>
            <a:pPr marL="353760" indent="-342900">
              <a:spcBef>
                <a:spcPts val="86"/>
              </a:spcBef>
              <a:buClr>
                <a:srgbClr val="1E7EB8"/>
              </a:buClr>
              <a:buFont typeface="Wingdings" pitchFamily="2" charset="2"/>
              <a:buChar char="Ø"/>
              <a:tabLst>
                <a:tab pos="342626" algn="l"/>
              </a:tabLst>
            </a:pPr>
            <a:r>
              <a:rPr sz="2400" b="1" dirty="0">
                <a:latin typeface="Times New Roman" panose="02020603050405020304" pitchFamily="18" charset="0"/>
                <a:cs typeface="Times New Roman" panose="02020603050405020304" pitchFamily="18" charset="0"/>
              </a:rPr>
              <a:t>History</a:t>
            </a:r>
            <a:r>
              <a:rPr sz="2400" b="1" spc="-13" dirty="0">
                <a:latin typeface="Times New Roman" panose="02020603050405020304" pitchFamily="18" charset="0"/>
                <a:cs typeface="Times New Roman" panose="02020603050405020304" pitchFamily="18" charset="0"/>
              </a:rPr>
              <a:t> </a:t>
            </a:r>
            <a:r>
              <a:rPr sz="2400" b="1" dirty="0">
                <a:latin typeface="Times New Roman" panose="02020603050405020304" pitchFamily="18" charset="0"/>
                <a:cs typeface="Times New Roman" panose="02020603050405020304" pitchFamily="18" charset="0"/>
              </a:rPr>
              <a:t>of</a:t>
            </a:r>
            <a:r>
              <a:rPr sz="2400" b="1" spc="-13" dirty="0">
                <a:latin typeface="Times New Roman" panose="02020603050405020304" pitchFamily="18" charset="0"/>
                <a:cs typeface="Times New Roman" panose="02020603050405020304" pitchFamily="18" charset="0"/>
              </a:rPr>
              <a:t> </a:t>
            </a:r>
            <a:r>
              <a:rPr sz="2400" b="1" spc="-21" dirty="0">
                <a:latin typeface="Times New Roman" panose="02020603050405020304" pitchFamily="18" charset="0"/>
                <a:cs typeface="Times New Roman" panose="02020603050405020304" pitchFamily="18" charset="0"/>
              </a:rPr>
              <a:t>GMP</a:t>
            </a:r>
            <a:endParaRPr lang="en-US" sz="2400" b="1" spc="-21" dirty="0">
              <a:latin typeface="Times New Roman" panose="02020603050405020304" pitchFamily="18" charset="0"/>
              <a:cs typeface="Times New Roman" panose="02020603050405020304" pitchFamily="18" charset="0"/>
            </a:endParaRPr>
          </a:p>
          <a:p>
            <a:pPr marL="10860">
              <a:spcBef>
                <a:spcPts val="86"/>
              </a:spcBef>
              <a:buClr>
                <a:srgbClr val="1E7EB8"/>
              </a:buClr>
              <a:tabLst>
                <a:tab pos="342626" algn="l"/>
              </a:tabLst>
            </a:pPr>
            <a:endParaRPr lang="en-US" sz="2400" b="1" spc="-21" dirty="0">
              <a:latin typeface="Times New Roman" panose="02020603050405020304" pitchFamily="18" charset="0"/>
              <a:cs typeface="Times New Roman" panose="02020603050405020304" pitchFamily="18" charset="0"/>
            </a:endParaRPr>
          </a:p>
          <a:p>
            <a:pPr marL="353760" indent="-342900">
              <a:spcBef>
                <a:spcPts val="86"/>
              </a:spcBef>
              <a:buClr>
                <a:srgbClr val="1E7EB8"/>
              </a:buClr>
              <a:buFont typeface="Wingdings" pitchFamily="2" charset="2"/>
              <a:buChar char="Ø"/>
              <a:tabLst>
                <a:tab pos="342626" algn="l"/>
              </a:tabLst>
            </a:pPr>
            <a:r>
              <a:rPr sz="2400" b="1" spc="-9" dirty="0">
                <a:latin typeface="Times New Roman" panose="02020603050405020304" pitchFamily="18" charset="0"/>
                <a:cs typeface="Times New Roman" panose="02020603050405020304" pitchFamily="18" charset="0"/>
              </a:rPr>
              <a:t>References</a:t>
            </a:r>
            <a:endParaRPr sz="2400" b="1" dirty="0">
              <a:latin typeface="Times New Roman" panose="02020603050405020304" pitchFamily="18" charset="0"/>
              <a:cs typeface="Times New Roman" panose="02020603050405020304" pitchFamily="18" charset="0"/>
            </a:endParaRPr>
          </a:p>
          <a:p>
            <a:pPr marL="353760" indent="-342900">
              <a:spcBef>
                <a:spcPts val="1971"/>
              </a:spcBef>
              <a:buClr>
                <a:srgbClr val="1E7EB8"/>
              </a:buClr>
              <a:buFont typeface="Wingdings" pitchFamily="2" charset="2"/>
              <a:buChar char="Ø"/>
              <a:tabLst>
                <a:tab pos="342626" algn="l"/>
              </a:tabLst>
            </a:pPr>
            <a:r>
              <a:rPr sz="2400" b="1" dirty="0">
                <a:latin typeface="Times New Roman" panose="02020603050405020304" pitchFamily="18" charset="0"/>
                <a:cs typeface="Times New Roman" panose="02020603050405020304" pitchFamily="18" charset="0"/>
              </a:rPr>
              <a:t>World</a:t>
            </a:r>
            <a:r>
              <a:rPr sz="2400" b="1" spc="-30" dirty="0">
                <a:latin typeface="Times New Roman" panose="02020603050405020304" pitchFamily="18" charset="0"/>
                <a:cs typeface="Times New Roman" panose="02020603050405020304" pitchFamily="18" charset="0"/>
              </a:rPr>
              <a:t> </a:t>
            </a:r>
            <a:r>
              <a:rPr sz="2400" b="1" dirty="0">
                <a:latin typeface="Times New Roman" panose="02020603050405020304" pitchFamily="18" charset="0"/>
                <a:cs typeface="Times New Roman" panose="02020603050405020304" pitchFamily="18" charset="0"/>
              </a:rPr>
              <a:t>Health</a:t>
            </a:r>
            <a:r>
              <a:rPr sz="2400" b="1" spc="-4" dirty="0">
                <a:latin typeface="Times New Roman" panose="02020603050405020304" pitchFamily="18" charset="0"/>
                <a:cs typeface="Times New Roman" panose="02020603050405020304" pitchFamily="18" charset="0"/>
              </a:rPr>
              <a:t> </a:t>
            </a:r>
            <a:r>
              <a:rPr sz="2400" b="1" dirty="0">
                <a:latin typeface="Times New Roman" panose="02020603050405020304" pitchFamily="18" charset="0"/>
                <a:cs typeface="Times New Roman" panose="02020603050405020304" pitchFamily="18" charset="0"/>
              </a:rPr>
              <a:t>Organization</a:t>
            </a:r>
            <a:r>
              <a:rPr sz="2400" b="1" spc="-26" dirty="0">
                <a:latin typeface="Times New Roman" panose="02020603050405020304" pitchFamily="18" charset="0"/>
                <a:cs typeface="Times New Roman" panose="02020603050405020304" pitchFamily="18" charset="0"/>
              </a:rPr>
              <a:t> </a:t>
            </a:r>
            <a:r>
              <a:rPr sz="2400" b="1" dirty="0">
                <a:latin typeface="Times New Roman" panose="02020603050405020304" pitchFamily="18" charset="0"/>
                <a:cs typeface="Times New Roman" panose="02020603050405020304" pitchFamily="18" charset="0"/>
              </a:rPr>
              <a:t>definition</a:t>
            </a:r>
            <a:r>
              <a:rPr sz="2400" b="1" spc="-9" dirty="0">
                <a:latin typeface="Times New Roman" panose="02020603050405020304" pitchFamily="18" charset="0"/>
                <a:cs typeface="Times New Roman" panose="02020603050405020304" pitchFamily="18" charset="0"/>
              </a:rPr>
              <a:t> </a:t>
            </a:r>
            <a:r>
              <a:rPr sz="2400" b="1" dirty="0">
                <a:latin typeface="Times New Roman" panose="02020603050405020304" pitchFamily="18" charset="0"/>
                <a:cs typeface="Times New Roman" panose="02020603050405020304" pitchFamily="18" charset="0"/>
              </a:rPr>
              <a:t>of</a:t>
            </a:r>
            <a:r>
              <a:rPr sz="2400" b="1" spc="-26" dirty="0">
                <a:latin typeface="Times New Roman" panose="02020603050405020304" pitchFamily="18" charset="0"/>
                <a:cs typeface="Times New Roman" panose="02020603050405020304" pitchFamily="18" charset="0"/>
              </a:rPr>
              <a:t> </a:t>
            </a:r>
            <a:r>
              <a:rPr sz="2400" b="1" spc="-21" dirty="0">
                <a:latin typeface="Times New Roman" panose="02020603050405020304" pitchFamily="18" charset="0"/>
                <a:cs typeface="Times New Roman" panose="02020603050405020304" pitchFamily="18" charset="0"/>
              </a:rPr>
              <a:t>GMP</a:t>
            </a:r>
            <a:endParaRPr lang="en-US" sz="2400" b="1" spc="-21" dirty="0">
              <a:latin typeface="Times New Roman" panose="02020603050405020304" pitchFamily="18" charset="0"/>
              <a:cs typeface="Times New Roman" panose="02020603050405020304" pitchFamily="18" charset="0"/>
            </a:endParaRPr>
          </a:p>
          <a:p>
            <a:pPr marL="353760" indent="-342900">
              <a:spcBef>
                <a:spcPts val="1971"/>
              </a:spcBef>
              <a:buClr>
                <a:srgbClr val="1E7EB8"/>
              </a:buClr>
              <a:buFont typeface="Wingdings" pitchFamily="2" charset="2"/>
              <a:buChar char="Ø"/>
              <a:tabLst>
                <a:tab pos="342626" algn="l"/>
              </a:tabLst>
            </a:pPr>
            <a:r>
              <a:rPr lang="en-BD" sz="2400" b="1" spc="-21" dirty="0">
                <a:latin typeface="Times New Roman" panose="02020603050405020304" pitchFamily="18" charset="0"/>
                <a:cs typeface="Times New Roman" panose="02020603050405020304" pitchFamily="18" charset="0"/>
              </a:rPr>
              <a:t>Legal Basis and Rationale</a:t>
            </a:r>
            <a:endParaRPr sz="2400" b="1" dirty="0">
              <a:latin typeface="Times New Roman" panose="02020603050405020304" pitchFamily="18" charset="0"/>
              <a:cs typeface="Times New Roman" panose="02020603050405020304" pitchFamily="18" charset="0"/>
            </a:endParaRPr>
          </a:p>
          <a:p>
            <a:pPr marL="353760" indent="-342900">
              <a:spcBef>
                <a:spcPts val="1971"/>
              </a:spcBef>
              <a:buClr>
                <a:srgbClr val="1E7EB8"/>
              </a:buClr>
              <a:buFont typeface="Wingdings" pitchFamily="2" charset="2"/>
              <a:buChar char="Ø"/>
              <a:tabLst>
                <a:tab pos="342626" algn="l"/>
              </a:tabLst>
            </a:pPr>
            <a:r>
              <a:rPr lang="en-GB" sz="2400" b="1" spc="-21" dirty="0">
                <a:latin typeface="Times New Roman" panose="02020603050405020304" pitchFamily="18" charset="0"/>
                <a:cs typeface="Times New Roman" panose="02020603050405020304" pitchFamily="18" charset="0"/>
              </a:rPr>
              <a:t>Building Blocks of GMP</a:t>
            </a:r>
          </a:p>
          <a:p>
            <a:pPr marL="353760" indent="-342900">
              <a:spcBef>
                <a:spcPts val="1971"/>
              </a:spcBef>
              <a:buClr>
                <a:srgbClr val="1E7EB8"/>
              </a:buClr>
              <a:buFont typeface="Wingdings" pitchFamily="2" charset="2"/>
              <a:buChar char="Ø"/>
              <a:tabLst>
                <a:tab pos="342626" algn="l"/>
              </a:tabLst>
            </a:pPr>
            <a:r>
              <a:rPr lang="en-GB" sz="2400" b="1" spc="-21" dirty="0">
                <a:latin typeface="Times New Roman" panose="02020603050405020304" pitchFamily="18" charset="0"/>
                <a:cs typeface="Times New Roman" panose="02020603050405020304" pitchFamily="18" charset="0"/>
              </a:rPr>
              <a:t>Essential Elements of GMP</a:t>
            </a:r>
            <a:endParaRPr lang="en-GB" sz="2400" b="1" dirty="0">
              <a:latin typeface="Times New Roman" panose="02020603050405020304" pitchFamily="18" charset="0"/>
              <a:cs typeface="Times New Roman" panose="02020603050405020304" pitchFamily="18" charset="0"/>
            </a:endParaRPr>
          </a:p>
          <a:p>
            <a:pPr marL="353760" indent="-342900">
              <a:spcBef>
                <a:spcPts val="1971"/>
              </a:spcBef>
              <a:buClr>
                <a:srgbClr val="1E7EB8"/>
              </a:buClr>
              <a:buFont typeface="Wingdings" pitchFamily="2" charset="2"/>
              <a:buChar char="Ø"/>
              <a:tabLst>
                <a:tab pos="342626" algn="l"/>
              </a:tabLst>
            </a:pPr>
            <a:r>
              <a:rPr lang="en-GB" sz="2400" b="1" dirty="0">
                <a:latin typeface="Times New Roman" panose="02020603050405020304" pitchFamily="18" charset="0"/>
                <a:cs typeface="Times New Roman" panose="02020603050405020304" pitchFamily="18" charset="0"/>
              </a:rPr>
              <a:t>Components of</a:t>
            </a:r>
            <a:r>
              <a:rPr lang="en-GB" sz="2400" b="1" spc="-34" dirty="0">
                <a:latin typeface="Times New Roman" panose="02020603050405020304" pitchFamily="18" charset="0"/>
                <a:cs typeface="Times New Roman" panose="02020603050405020304" pitchFamily="18" charset="0"/>
              </a:rPr>
              <a:t> </a:t>
            </a:r>
            <a:r>
              <a:rPr lang="en-GB" sz="2400" b="1" spc="-21" dirty="0">
                <a:latin typeface="Times New Roman" panose="02020603050405020304" pitchFamily="18" charset="0"/>
                <a:cs typeface="Times New Roman" panose="02020603050405020304" pitchFamily="18" charset="0"/>
              </a:rPr>
              <a:t>GMP (5P’s)</a:t>
            </a:r>
          </a:p>
          <a:p>
            <a:pPr marL="353760" indent="-342900">
              <a:spcBef>
                <a:spcPts val="1971"/>
              </a:spcBef>
              <a:buClr>
                <a:srgbClr val="1E7EB8"/>
              </a:buClr>
              <a:buFont typeface="Wingdings" pitchFamily="2" charset="2"/>
              <a:buChar char="Ø"/>
              <a:tabLst>
                <a:tab pos="342626" algn="l"/>
              </a:tabLst>
            </a:pPr>
            <a:r>
              <a:rPr lang="en-GB" sz="2400" b="1" spc="-21" dirty="0">
                <a:latin typeface="Times New Roman" panose="02020603050405020304" pitchFamily="18" charset="0"/>
                <a:cs typeface="Times New Roman" panose="02020603050405020304" pitchFamily="18" charset="0"/>
              </a:rPr>
              <a:t>On-Site inspection and GMP</a:t>
            </a:r>
          </a:p>
        </p:txBody>
      </p:sp>
      <p:pic>
        <p:nvPicPr>
          <p:cNvPr id="2" name="object 2"/>
          <p:cNvPicPr/>
          <p:nvPr/>
        </p:nvPicPr>
        <p:blipFill>
          <a:blip r:embed="rId2" cstate="print"/>
          <a:stretch>
            <a:fillRect/>
          </a:stretch>
        </p:blipFill>
        <p:spPr>
          <a:xfrm>
            <a:off x="2509062" y="143749"/>
            <a:ext cx="4125876" cy="998062"/>
          </a:xfrm>
          <a:prstGeom prst="rect">
            <a:avLst/>
          </a:prstGeom>
          <a:effectLst>
            <a:innerShdw blurRad="63500" dist="50800" dir="13500000">
              <a:schemeClr val="accent1">
                <a:alpha val="50000"/>
              </a:schemeClr>
            </a:innerShdw>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DF108-D934-68E5-FE4D-6182DF9804BA}"/>
              </a:ext>
            </a:extLst>
          </p:cNvPr>
          <p:cNvSpPr>
            <a:spLocks noGrp="1"/>
          </p:cNvSpPr>
          <p:nvPr>
            <p:ph type="title"/>
          </p:nvPr>
        </p:nvSpPr>
        <p:spPr>
          <a:xfrm>
            <a:off x="628650" y="365127"/>
            <a:ext cx="7886700" cy="512204"/>
          </a:xfrm>
        </p:spPr>
        <p:txBody>
          <a:bodyPr>
            <a:normAutofit fontScale="90000"/>
          </a:bodyPr>
          <a:lstStyle/>
          <a:p>
            <a:pPr algn="ctr">
              <a:tabLst>
                <a:tab pos="1762760" algn="l"/>
              </a:tabLst>
            </a:pPr>
            <a:r>
              <a:rPr lang="en-BD" sz="3600" b="1" dirty="0">
                <a:solidFill>
                  <a:srgbClr val="0070C0"/>
                </a:solidFill>
                <a:latin typeface="Times New Roman" panose="02020603050405020304" pitchFamily="18" charset="0"/>
                <a:cs typeface="Times New Roman" panose="02020603050405020304" pitchFamily="18" charset="0"/>
              </a:rPr>
              <a:t>PQS (cont.)</a:t>
            </a:r>
          </a:p>
        </p:txBody>
      </p:sp>
      <p:sp>
        <p:nvSpPr>
          <p:cNvPr id="3" name="Content Placeholder 2">
            <a:extLst>
              <a:ext uri="{FF2B5EF4-FFF2-40B4-BE49-F238E27FC236}">
                <a16:creationId xmlns:a16="http://schemas.microsoft.com/office/drawing/2014/main" id="{C3765CF6-834B-ADAF-038A-84B465EA0A69}"/>
              </a:ext>
            </a:extLst>
          </p:cNvPr>
          <p:cNvSpPr>
            <a:spLocks noGrp="1"/>
          </p:cNvSpPr>
          <p:nvPr>
            <p:ph idx="1"/>
          </p:nvPr>
        </p:nvSpPr>
        <p:spPr>
          <a:xfrm>
            <a:off x="172995" y="1161535"/>
            <a:ext cx="8342355" cy="4990714"/>
          </a:xfrm>
        </p:spPr>
        <p:txBody>
          <a:bodyPr>
            <a:normAutofit fontScale="92500" lnSpcReduction="10000"/>
          </a:bodyPr>
          <a:lstStyle/>
          <a:p>
            <a:pPr algn="just">
              <a:lnSpc>
                <a:spcPct val="150000"/>
              </a:lnSpc>
            </a:pPr>
            <a:r>
              <a:rPr lang="en-BD" sz="2600" b="1" kern="100" dirty="0">
                <a:latin typeface="Times New Roman" panose="02020603050405020304" pitchFamily="18" charset="0"/>
                <a:ea typeface="Aptos" panose="020B0004020202020204" pitchFamily="34" charset="0"/>
                <a:cs typeface="Times New Roman" panose="02020603050405020304" pitchFamily="18" charset="0"/>
              </a:rPr>
              <a:t>Senior management </a:t>
            </a:r>
            <a:r>
              <a:rPr lang="en-BD" sz="2000" kern="100" dirty="0">
                <a:latin typeface="Times New Roman" panose="02020603050405020304" pitchFamily="18" charset="0"/>
                <a:ea typeface="Aptos" panose="020B0004020202020204" pitchFamily="34" charset="0"/>
                <a:cs typeface="Times New Roman" panose="02020603050405020304" pitchFamily="18" charset="0"/>
              </a:rPr>
              <a:t>has the ultimate responsibility to </a:t>
            </a:r>
            <a:r>
              <a:rPr lang="en-BD" sz="2000" b="1" kern="100" dirty="0">
                <a:latin typeface="Times New Roman" panose="02020603050405020304" pitchFamily="18" charset="0"/>
                <a:ea typeface="Aptos" panose="020B0004020202020204" pitchFamily="34" charset="0"/>
                <a:cs typeface="Times New Roman" panose="02020603050405020304" pitchFamily="18" charset="0"/>
              </a:rPr>
              <a:t>ensure</a:t>
            </a:r>
            <a:r>
              <a:rPr lang="en-BD" sz="2000" kern="100" dirty="0">
                <a:latin typeface="Times New Roman" panose="02020603050405020304" pitchFamily="18" charset="0"/>
                <a:ea typeface="Aptos" panose="020B0004020202020204" pitchFamily="34" charset="0"/>
                <a:cs typeface="Times New Roman" panose="02020603050405020304" pitchFamily="18" charset="0"/>
              </a:rPr>
              <a:t> an effective</a:t>
            </a:r>
            <a:br>
              <a:rPr lang="en-BD" sz="2000" kern="100" dirty="0">
                <a:latin typeface="Times New Roman" panose="02020603050405020304" pitchFamily="18" charset="0"/>
                <a:ea typeface="Aptos" panose="020B0004020202020204" pitchFamily="34" charset="0"/>
                <a:cs typeface="Times New Roman" panose="02020603050405020304" pitchFamily="18" charset="0"/>
              </a:rPr>
            </a:br>
            <a:r>
              <a:rPr lang="en-BD" sz="2000" kern="100" dirty="0">
                <a:latin typeface="Times New Roman" panose="02020603050405020304" pitchFamily="18" charset="0"/>
                <a:ea typeface="Aptos" panose="020B0004020202020204" pitchFamily="34" charset="0"/>
                <a:cs typeface="Times New Roman" panose="02020603050405020304" pitchFamily="18" charset="0"/>
              </a:rPr>
              <a:t>PQS is in place, is adequately resourced, and that roles, responsibilities,</a:t>
            </a:r>
            <a:br>
              <a:rPr lang="en-BD" sz="2000" kern="100" dirty="0">
                <a:latin typeface="Times New Roman" panose="02020603050405020304" pitchFamily="18" charset="0"/>
                <a:ea typeface="Aptos" panose="020B0004020202020204" pitchFamily="34" charset="0"/>
                <a:cs typeface="Times New Roman" panose="02020603050405020304" pitchFamily="18" charset="0"/>
              </a:rPr>
            </a:br>
            <a:r>
              <a:rPr lang="en-BD" sz="2000" kern="100" dirty="0">
                <a:latin typeface="Times New Roman" panose="02020603050405020304" pitchFamily="18" charset="0"/>
                <a:ea typeface="Aptos" panose="020B0004020202020204" pitchFamily="34" charset="0"/>
                <a:cs typeface="Times New Roman" panose="02020603050405020304" pitchFamily="18" charset="0"/>
              </a:rPr>
              <a:t>and authorities are defined, communicated and implemented throughout</a:t>
            </a:r>
            <a:br>
              <a:rPr lang="en-BD" sz="2000" kern="100" dirty="0">
                <a:latin typeface="Times New Roman" panose="02020603050405020304" pitchFamily="18" charset="0"/>
                <a:ea typeface="Aptos" panose="020B0004020202020204" pitchFamily="34" charset="0"/>
                <a:cs typeface="Times New Roman" panose="02020603050405020304" pitchFamily="18" charset="0"/>
              </a:rPr>
            </a:br>
            <a:r>
              <a:rPr lang="en-BD" sz="2000" kern="100" dirty="0">
                <a:latin typeface="Times New Roman" panose="02020603050405020304" pitchFamily="18" charset="0"/>
                <a:ea typeface="Aptos" panose="020B0004020202020204" pitchFamily="34" charset="0"/>
                <a:cs typeface="Times New Roman" panose="02020603050405020304" pitchFamily="18" charset="0"/>
              </a:rPr>
              <a:t>the organization. </a:t>
            </a:r>
          </a:p>
          <a:p>
            <a:pPr algn="just">
              <a:lnSpc>
                <a:spcPct val="150000"/>
              </a:lnSpc>
            </a:pPr>
            <a:r>
              <a:rPr lang="en-BD" sz="2000" b="1" kern="100" dirty="0">
                <a:latin typeface="Times New Roman" panose="02020603050405020304" pitchFamily="18" charset="0"/>
                <a:ea typeface="Aptos" panose="020B0004020202020204" pitchFamily="34" charset="0"/>
                <a:cs typeface="Times New Roman" panose="02020603050405020304" pitchFamily="18" charset="0"/>
              </a:rPr>
              <a:t>Senior management’s leadership and active participation</a:t>
            </a:r>
            <a:br>
              <a:rPr lang="en-BD" sz="2000" b="1" kern="100" dirty="0">
                <a:latin typeface="Times New Roman" panose="02020603050405020304" pitchFamily="18" charset="0"/>
                <a:ea typeface="Aptos" panose="020B0004020202020204" pitchFamily="34" charset="0"/>
                <a:cs typeface="Times New Roman" panose="02020603050405020304" pitchFamily="18" charset="0"/>
              </a:rPr>
            </a:br>
            <a:r>
              <a:rPr lang="en-BD" sz="2000" b="1" dirty="0">
                <a:latin typeface="Times New Roman" panose="02020603050405020304" pitchFamily="18" charset="0"/>
                <a:ea typeface="Aptos" panose="020B0004020202020204" pitchFamily="34" charset="0"/>
                <a:cs typeface="Times New Roman" panose="02020603050405020304" pitchFamily="18" charset="0"/>
              </a:rPr>
              <a:t>in the PQS is essential. </a:t>
            </a:r>
          </a:p>
          <a:p>
            <a:pPr marL="0" indent="0" algn="just">
              <a:lnSpc>
                <a:spcPct val="150000"/>
              </a:lnSpc>
              <a:buNone/>
            </a:pPr>
            <a:endParaRPr lang="en-BD" sz="2000" b="1" dirty="0">
              <a:latin typeface="Times New Roman" panose="02020603050405020304" pitchFamily="18" charset="0"/>
              <a:cs typeface="Times New Roman" panose="02020603050405020304" pitchFamily="18" charset="0"/>
            </a:endParaRPr>
          </a:p>
          <a:p>
            <a:pPr algn="just">
              <a:lnSpc>
                <a:spcPct val="150000"/>
              </a:lnSpc>
              <a:tabLst>
                <a:tab pos="1762760" algn="l"/>
              </a:tabLst>
            </a:pP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Quality management, therefore, incorporates GMP and other factors,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including those outside the scope of this guide,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such as product design and development.</a:t>
            </a:r>
          </a:p>
          <a:p>
            <a:pPr marL="0" indent="0">
              <a:lnSpc>
                <a:spcPct val="150000"/>
              </a:lnSpc>
              <a:buNone/>
              <a:tabLst>
                <a:tab pos="1762760" algn="l"/>
              </a:tabLst>
            </a:pPr>
            <a:r>
              <a:rPr lang="en-BD" sz="1600" b="1" kern="100" dirty="0">
                <a:effectLst/>
                <a:latin typeface="Times New Roman" panose="02020603050405020304" pitchFamily="18" charset="0"/>
                <a:ea typeface="Aptos" panose="020B0004020202020204" pitchFamily="34" charset="0"/>
                <a:cs typeface="Times New Roman" panose="02020603050405020304" pitchFamily="18" charset="0"/>
              </a:rPr>
              <a:t>										(1.3)</a:t>
            </a:r>
          </a:p>
          <a:p>
            <a:pPr marL="0" indent="0">
              <a:buNone/>
            </a:pPr>
            <a:endParaRPr lang="en-BD" dirty="0"/>
          </a:p>
        </p:txBody>
      </p:sp>
      <p:sp>
        <p:nvSpPr>
          <p:cNvPr id="5" name="Slide Number Placeholder 4">
            <a:extLst>
              <a:ext uri="{FF2B5EF4-FFF2-40B4-BE49-F238E27FC236}">
                <a16:creationId xmlns:a16="http://schemas.microsoft.com/office/drawing/2014/main" id="{BDBD7D86-1F9E-7152-BE49-6EC1D6103E45}"/>
              </a:ext>
            </a:extLst>
          </p:cNvPr>
          <p:cNvSpPr>
            <a:spLocks noGrp="1"/>
          </p:cNvSpPr>
          <p:nvPr>
            <p:ph type="sldNum" sz="quarter" idx="12"/>
          </p:nvPr>
        </p:nvSpPr>
        <p:spPr/>
        <p:txBody>
          <a:bodyPr/>
          <a:lstStyle/>
          <a:p>
            <a:fld id="{0769F0C5-52D3-9E4A-B1F4-6AB16662BC82}" type="slidenum">
              <a:rPr lang="en-BD" smtClean="0"/>
              <a:t>20</a:t>
            </a:fld>
            <a:endParaRPr lang="en-BD"/>
          </a:p>
        </p:txBody>
      </p:sp>
    </p:spTree>
    <p:extLst>
      <p:ext uri="{BB962C8B-B14F-4D97-AF65-F5344CB8AC3E}">
        <p14:creationId xmlns:p14="http://schemas.microsoft.com/office/powerpoint/2010/main" val="22421279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3848A-FAB3-F833-329C-31A745FE40DA}"/>
              </a:ext>
            </a:extLst>
          </p:cNvPr>
          <p:cNvSpPr>
            <a:spLocks noGrp="1"/>
          </p:cNvSpPr>
          <p:nvPr>
            <p:ph type="title"/>
          </p:nvPr>
        </p:nvSpPr>
        <p:spPr>
          <a:xfrm>
            <a:off x="628650" y="169356"/>
            <a:ext cx="7886700" cy="524560"/>
          </a:xfrm>
        </p:spPr>
        <p:txBody>
          <a:bodyPr>
            <a:normAutofit fontScale="90000"/>
          </a:bodyPr>
          <a:lstStyle/>
          <a:p>
            <a:pPr algn="ctr"/>
            <a:r>
              <a:rPr lang="en-BD" sz="3600" b="1" dirty="0">
                <a:solidFill>
                  <a:srgbClr val="0070C0"/>
                </a:solidFill>
                <a:latin typeface="Times New Roman" panose="02020603050405020304" pitchFamily="18" charset="0"/>
                <a:cs typeface="Times New Roman" panose="02020603050405020304" pitchFamily="18" charset="0"/>
              </a:rPr>
              <a:t>Scope :  PQS  vs  GMP</a:t>
            </a:r>
          </a:p>
        </p:txBody>
      </p:sp>
      <p:sp>
        <p:nvSpPr>
          <p:cNvPr id="3" name="Content Placeholder 2">
            <a:extLst>
              <a:ext uri="{FF2B5EF4-FFF2-40B4-BE49-F238E27FC236}">
                <a16:creationId xmlns:a16="http://schemas.microsoft.com/office/drawing/2014/main" id="{0D177531-06AB-D844-E946-3959B9EA5850}"/>
              </a:ext>
            </a:extLst>
          </p:cNvPr>
          <p:cNvSpPr>
            <a:spLocks noGrp="1"/>
          </p:cNvSpPr>
          <p:nvPr>
            <p:ph idx="1"/>
          </p:nvPr>
        </p:nvSpPr>
        <p:spPr>
          <a:xfrm>
            <a:off x="120581" y="1387561"/>
            <a:ext cx="8902838" cy="5151352"/>
          </a:xfrm>
        </p:spPr>
        <p:txBody>
          <a:bodyPr/>
          <a:lstStyle/>
          <a:p>
            <a:pPr algn="just">
              <a:lnSpc>
                <a:spcPct val="150000"/>
              </a:lnSpc>
              <a:tabLst>
                <a:tab pos="1762760" algn="l"/>
              </a:tabLst>
            </a:pPr>
            <a:r>
              <a:rPr lang="en-BD" sz="2000" kern="100" dirty="0">
                <a:effectLst/>
                <a:latin typeface="Aptos" panose="020B0004020202020204" pitchFamily="34" charset="0"/>
                <a:ea typeface="Aptos" panose="020B0004020202020204" pitchFamily="34" charset="0"/>
                <a:cs typeface="Vrinda" panose="020B0502040204020203" pitchFamily="34" charset="0"/>
              </a:rPr>
              <a:t>The PQS can extend to the pharmaceutical </a:t>
            </a:r>
            <a:r>
              <a:rPr lang="en-BD" sz="2000" b="1" kern="100" dirty="0">
                <a:effectLst/>
                <a:latin typeface="Aptos" panose="020B0004020202020204" pitchFamily="34" charset="0"/>
                <a:ea typeface="Aptos" panose="020B0004020202020204" pitchFamily="34" charset="0"/>
                <a:cs typeface="Vrinda" panose="020B0502040204020203" pitchFamily="34" charset="0"/>
              </a:rPr>
              <a:t>development life-cycle </a:t>
            </a:r>
            <a:r>
              <a:rPr lang="en-BD" sz="2000" kern="100" dirty="0">
                <a:effectLst/>
                <a:latin typeface="Aptos" panose="020B0004020202020204" pitchFamily="34" charset="0"/>
                <a:ea typeface="Aptos" panose="020B0004020202020204" pitchFamily="34" charset="0"/>
                <a:cs typeface="Vrinda" panose="020B0502040204020203" pitchFamily="34" charset="0"/>
              </a:rPr>
              <a:t>stage and should facilitate innovation and continual improvement and strengthen the </a:t>
            </a:r>
            <a:r>
              <a:rPr lang="en-BD" sz="2000" b="1" kern="100" dirty="0">
                <a:solidFill>
                  <a:srgbClr val="0070C0"/>
                </a:solidFill>
                <a:effectLst/>
                <a:latin typeface="Aptos" panose="020B0004020202020204" pitchFamily="34" charset="0"/>
                <a:ea typeface="Aptos" panose="020B0004020202020204" pitchFamily="34" charset="0"/>
                <a:cs typeface="Vrinda" panose="020B0502040204020203" pitchFamily="34" charset="0"/>
              </a:rPr>
              <a:t>link between </a:t>
            </a:r>
            <a:r>
              <a:rPr lang="en-BD" sz="2000" b="1" kern="100" dirty="0">
                <a:effectLst/>
                <a:latin typeface="Aptos" panose="020B0004020202020204" pitchFamily="34" charset="0"/>
                <a:ea typeface="Aptos" panose="020B0004020202020204" pitchFamily="34" charset="0"/>
                <a:cs typeface="Vrinda" panose="020B0502040204020203" pitchFamily="34" charset="0"/>
              </a:rPr>
              <a:t>pharmaceutical development and manufacturing activities</a:t>
            </a:r>
            <a:r>
              <a:rPr lang="en-BD" sz="2000" kern="100" dirty="0">
                <a:effectLst/>
                <a:latin typeface="Aptos" panose="020B0004020202020204" pitchFamily="34" charset="0"/>
                <a:ea typeface="Aptos" panose="020B0004020202020204" pitchFamily="34" charset="0"/>
                <a:cs typeface="Vrinda" panose="020B0502040204020203" pitchFamily="34" charset="0"/>
              </a:rPr>
              <a:t>. </a:t>
            </a:r>
          </a:p>
          <a:p>
            <a:pPr algn="just">
              <a:lnSpc>
                <a:spcPct val="150000"/>
              </a:lnSpc>
              <a:tabLst>
                <a:tab pos="1762760" algn="l"/>
              </a:tabLst>
            </a:pPr>
            <a:endParaRPr lang="en-BD" sz="2000" kern="100" dirty="0">
              <a:effectLst/>
              <a:latin typeface="Aptos" panose="020B0004020202020204" pitchFamily="34" charset="0"/>
              <a:ea typeface="Aptos" panose="020B0004020202020204" pitchFamily="34" charset="0"/>
              <a:cs typeface="Vrinda" panose="020B0502040204020203" pitchFamily="34" charset="0"/>
            </a:endParaRPr>
          </a:p>
          <a:p>
            <a:pPr algn="just">
              <a:lnSpc>
                <a:spcPct val="150000"/>
              </a:lnSpc>
              <a:tabLst>
                <a:tab pos="1762760" algn="l"/>
              </a:tabLst>
            </a:pPr>
            <a:r>
              <a:rPr lang="en-BD" sz="2000" kern="100" dirty="0">
                <a:effectLst/>
                <a:latin typeface="Aptos" panose="020B0004020202020204" pitchFamily="34" charset="0"/>
                <a:ea typeface="Aptos" panose="020B0004020202020204" pitchFamily="34" charset="0"/>
                <a:cs typeface="Vrinda" panose="020B0502040204020203" pitchFamily="34" charset="0"/>
              </a:rPr>
              <a:t>GMP applies to the life-cycle stages </a:t>
            </a:r>
            <a:r>
              <a:rPr lang="en-BD" sz="2000" b="1" kern="100" dirty="0">
                <a:effectLst/>
                <a:latin typeface="Aptos" panose="020B0004020202020204" pitchFamily="34" charset="0"/>
                <a:ea typeface="Aptos" panose="020B0004020202020204" pitchFamily="34" charset="0"/>
                <a:cs typeface="Vrinda" panose="020B0502040204020203" pitchFamily="34" charset="0"/>
              </a:rPr>
              <a:t>from the manufacture </a:t>
            </a:r>
            <a:r>
              <a:rPr lang="en-BD" sz="2000" kern="100" dirty="0">
                <a:effectLst/>
                <a:latin typeface="Aptos" panose="020B0004020202020204" pitchFamily="34" charset="0"/>
                <a:ea typeface="Aptos" panose="020B0004020202020204" pitchFamily="34" charset="0"/>
                <a:cs typeface="Vrinda" panose="020B0502040204020203" pitchFamily="34" charset="0"/>
              </a:rPr>
              <a:t>of investigational medicinal products, technology transfer, and commercial manufacturing, </a:t>
            </a:r>
            <a:r>
              <a:rPr lang="en-BD" sz="2000" dirty="0">
                <a:effectLst/>
                <a:latin typeface="Aptos" panose="020B0004020202020204" pitchFamily="34" charset="0"/>
                <a:ea typeface="Aptos" panose="020B0004020202020204" pitchFamily="34" charset="0"/>
                <a:cs typeface="Vrinda" panose="020B0502040204020203" pitchFamily="34" charset="0"/>
              </a:rPr>
              <a:t>through </a:t>
            </a:r>
            <a:r>
              <a:rPr lang="en-BD" sz="2000" b="1" dirty="0">
                <a:effectLst/>
                <a:latin typeface="Aptos" panose="020B0004020202020204" pitchFamily="34" charset="0"/>
                <a:ea typeface="Aptos" panose="020B0004020202020204" pitchFamily="34" charset="0"/>
                <a:cs typeface="Vrinda" panose="020B0502040204020203" pitchFamily="34" charset="0"/>
              </a:rPr>
              <a:t>to product discontinuation</a:t>
            </a:r>
            <a:r>
              <a:rPr lang="en-BD" sz="2000" dirty="0">
                <a:effectLst/>
                <a:latin typeface="Aptos" panose="020B0004020202020204" pitchFamily="34" charset="0"/>
                <a:ea typeface="Aptos" panose="020B0004020202020204" pitchFamily="34" charset="0"/>
                <a:cs typeface="Vrinda" panose="020B0502040204020203" pitchFamily="34" charset="0"/>
              </a:rPr>
              <a:t>.  									               							 </a:t>
            </a:r>
            <a:r>
              <a:rPr lang="en-BD" sz="1600" b="1" dirty="0">
                <a:effectLst/>
                <a:latin typeface="Aptos" panose="020B0004020202020204" pitchFamily="34" charset="0"/>
                <a:ea typeface="Aptos" panose="020B0004020202020204" pitchFamily="34" charset="0"/>
                <a:cs typeface="Vrinda" panose="020B0502040204020203" pitchFamily="34" charset="0"/>
              </a:rPr>
              <a:t>(1.4)</a:t>
            </a:r>
            <a:endParaRPr lang="en-BD" sz="1600" b="1" dirty="0"/>
          </a:p>
        </p:txBody>
      </p:sp>
      <p:sp>
        <p:nvSpPr>
          <p:cNvPr id="5" name="Slide Number Placeholder 4">
            <a:extLst>
              <a:ext uri="{FF2B5EF4-FFF2-40B4-BE49-F238E27FC236}">
                <a16:creationId xmlns:a16="http://schemas.microsoft.com/office/drawing/2014/main" id="{13C6A162-9A0A-A6CA-85F8-EA73A213B91B}"/>
              </a:ext>
            </a:extLst>
          </p:cNvPr>
          <p:cNvSpPr>
            <a:spLocks noGrp="1"/>
          </p:cNvSpPr>
          <p:nvPr>
            <p:ph type="sldNum" sz="quarter" idx="12"/>
          </p:nvPr>
        </p:nvSpPr>
        <p:spPr/>
        <p:txBody>
          <a:bodyPr/>
          <a:lstStyle/>
          <a:p>
            <a:fld id="{0769F0C5-52D3-9E4A-B1F4-6AB16662BC82}" type="slidenum">
              <a:rPr lang="en-BD" smtClean="0"/>
              <a:t>21</a:t>
            </a:fld>
            <a:endParaRPr lang="en-BD"/>
          </a:p>
        </p:txBody>
      </p:sp>
    </p:spTree>
    <p:extLst>
      <p:ext uri="{BB962C8B-B14F-4D97-AF65-F5344CB8AC3E}">
        <p14:creationId xmlns:p14="http://schemas.microsoft.com/office/powerpoint/2010/main" val="19622514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6B205-31B0-F406-C5D1-2D7A7E72ECBA}"/>
              </a:ext>
            </a:extLst>
          </p:cNvPr>
          <p:cNvSpPr>
            <a:spLocks noGrp="1"/>
          </p:cNvSpPr>
          <p:nvPr>
            <p:ph type="title"/>
          </p:nvPr>
        </p:nvSpPr>
        <p:spPr>
          <a:xfrm>
            <a:off x="499862" y="93126"/>
            <a:ext cx="7886700" cy="587911"/>
          </a:xfrm>
        </p:spPr>
        <p:txBody>
          <a:bodyPr>
            <a:normAutofit/>
          </a:bodyPr>
          <a:lstStyle/>
          <a:p>
            <a:pPr algn="ctr"/>
            <a:r>
              <a:rPr lang="en-BD" sz="3200" b="1" dirty="0">
                <a:solidFill>
                  <a:srgbClr val="0070C0"/>
                </a:solidFill>
                <a:latin typeface="Times New Roman" panose="02020603050405020304" pitchFamily="18" charset="0"/>
                <a:cs typeface="Times New Roman" panose="02020603050405020304" pitchFamily="18" charset="0"/>
              </a:rPr>
              <a:t>PQS and QRM</a:t>
            </a:r>
          </a:p>
        </p:txBody>
      </p:sp>
      <p:sp>
        <p:nvSpPr>
          <p:cNvPr id="3" name="Content Placeholder 2">
            <a:extLst>
              <a:ext uri="{FF2B5EF4-FFF2-40B4-BE49-F238E27FC236}">
                <a16:creationId xmlns:a16="http://schemas.microsoft.com/office/drawing/2014/main" id="{463AA7A7-9C58-E927-BF30-7C4032D3069C}"/>
              </a:ext>
            </a:extLst>
          </p:cNvPr>
          <p:cNvSpPr>
            <a:spLocks noGrp="1"/>
          </p:cNvSpPr>
          <p:nvPr>
            <p:ph idx="1"/>
          </p:nvPr>
        </p:nvSpPr>
        <p:spPr>
          <a:xfrm>
            <a:off x="191976" y="860425"/>
            <a:ext cx="8760048" cy="5495926"/>
          </a:xfrm>
        </p:spPr>
        <p:txBody>
          <a:bodyPr>
            <a:normAutofit fontScale="85000" lnSpcReduction="10000"/>
          </a:bodyPr>
          <a:lstStyle/>
          <a:p>
            <a:pPr marL="0" indent="0">
              <a:lnSpc>
                <a:spcPct val="150000"/>
              </a:lnSpc>
              <a:buNone/>
            </a:pPr>
            <a:r>
              <a:rPr lang="en-GB" sz="2800" b="1" dirty="0">
                <a:effectLst/>
                <a:latin typeface="Times New Roman" panose="02020603050405020304" pitchFamily="18" charset="0"/>
                <a:cs typeface="Times New Roman" panose="02020603050405020304" pitchFamily="18" charset="0"/>
              </a:rPr>
              <a:t>WHO expectations to achieve Consistency: </a:t>
            </a:r>
          </a:p>
          <a:p>
            <a:pPr marL="0" indent="0">
              <a:lnSpc>
                <a:spcPct val="150000"/>
              </a:lnSpc>
              <a:spcAft>
                <a:spcPts val="2520"/>
              </a:spcAft>
              <a:buNone/>
            </a:pPr>
            <a:r>
              <a:rPr lang="en-GB" sz="2000" dirty="0">
                <a:effectLst/>
                <a:latin typeface="Times New Roman" panose="02020603050405020304" pitchFamily="18" charset="0"/>
                <a:cs typeface="Times New Roman" panose="02020603050405020304" pitchFamily="18" charset="0"/>
              </a:rPr>
              <a:t>Manufacture in accordance with the requirements of a PQS based on a life-cycle approach defined in WHO main GMP principles. </a:t>
            </a:r>
          </a:p>
          <a:p>
            <a:pPr marL="1028700" lvl="3" indent="0">
              <a:buNone/>
            </a:pPr>
            <a:r>
              <a:rPr lang="en-GB" sz="2000" b="1" dirty="0">
                <a:solidFill>
                  <a:srgbClr val="0070C0"/>
                </a:solidFill>
                <a:effectLst/>
                <a:latin typeface="Times New Roman" panose="02020603050405020304" pitchFamily="18" charset="0"/>
                <a:cs typeface="Times New Roman" panose="02020603050405020304" pitchFamily="18" charset="0"/>
              </a:rPr>
              <a:t>Special focus on: </a:t>
            </a:r>
          </a:p>
          <a:p>
            <a:pPr lvl="3">
              <a:lnSpc>
                <a:spcPct val="170000"/>
              </a:lnSpc>
              <a:spcAft>
                <a:spcPts val="345"/>
              </a:spcAft>
            </a:pPr>
            <a:r>
              <a:rPr lang="en-GB" sz="2000" dirty="0">
                <a:latin typeface="Times New Roman" panose="02020603050405020304" pitchFamily="18" charset="0"/>
                <a:cs typeface="Times New Roman" panose="02020603050405020304" pitchFamily="18" charset="0"/>
              </a:rPr>
              <a:t>L</a:t>
            </a:r>
            <a:r>
              <a:rPr lang="en-GB" sz="2000" dirty="0">
                <a:effectLst/>
                <a:latin typeface="Times New Roman" panose="02020603050405020304" pitchFamily="18" charset="0"/>
                <a:cs typeface="Times New Roman" panose="02020603050405020304" pitchFamily="18" charset="0"/>
              </a:rPr>
              <a:t>ink between development and manufacturing </a:t>
            </a:r>
          </a:p>
          <a:p>
            <a:pPr lvl="3">
              <a:lnSpc>
                <a:spcPct val="170000"/>
              </a:lnSpc>
              <a:spcAft>
                <a:spcPts val="345"/>
              </a:spcAft>
            </a:pPr>
            <a:r>
              <a:rPr lang="en-GB" sz="2000" dirty="0">
                <a:latin typeface="Times New Roman" panose="02020603050405020304" pitchFamily="18" charset="0"/>
                <a:cs typeface="Times New Roman" panose="02020603050405020304" pitchFamily="18" charset="0"/>
              </a:rPr>
              <a:t>V</a:t>
            </a:r>
            <a:r>
              <a:rPr lang="en-GB" sz="2000" dirty="0">
                <a:effectLst/>
                <a:latin typeface="Times New Roman" panose="02020603050405020304" pitchFamily="18" charset="0"/>
                <a:cs typeface="Times New Roman" panose="02020603050405020304" pitchFamily="18" charset="0"/>
              </a:rPr>
              <a:t>alidation </a:t>
            </a:r>
          </a:p>
          <a:p>
            <a:pPr lvl="3">
              <a:lnSpc>
                <a:spcPct val="170000"/>
              </a:lnSpc>
              <a:spcAft>
                <a:spcPts val="345"/>
              </a:spcAft>
            </a:pPr>
            <a:r>
              <a:rPr lang="en-GB" sz="2000" dirty="0">
                <a:latin typeface="Times New Roman" panose="02020603050405020304" pitchFamily="18" charset="0"/>
                <a:cs typeface="Times New Roman" panose="02020603050405020304" pitchFamily="18" charset="0"/>
              </a:rPr>
              <a:t>C</a:t>
            </a:r>
            <a:r>
              <a:rPr lang="en-GB" sz="2000" dirty="0">
                <a:effectLst/>
                <a:latin typeface="Times New Roman" panose="02020603050405020304" pitchFamily="18" charset="0"/>
                <a:cs typeface="Times New Roman" panose="02020603050405020304" pitchFamily="18" charset="0"/>
              </a:rPr>
              <a:t>hange control </a:t>
            </a:r>
          </a:p>
          <a:p>
            <a:pPr lvl="3">
              <a:lnSpc>
                <a:spcPct val="170000"/>
              </a:lnSpc>
              <a:spcAft>
                <a:spcPts val="345"/>
              </a:spcAft>
            </a:pPr>
            <a:r>
              <a:rPr lang="en-GB" sz="2000" dirty="0">
                <a:effectLst/>
                <a:latin typeface="Times New Roman" panose="02020603050405020304" pitchFamily="18" charset="0"/>
                <a:cs typeface="Times New Roman" panose="02020603050405020304" pitchFamily="18" charset="0"/>
              </a:rPr>
              <a:t>CAPA </a:t>
            </a:r>
          </a:p>
          <a:p>
            <a:pPr lvl="3">
              <a:lnSpc>
                <a:spcPct val="170000"/>
              </a:lnSpc>
            </a:pPr>
            <a:r>
              <a:rPr lang="en-GB" sz="2000" dirty="0">
                <a:latin typeface="Times New Roman" panose="02020603050405020304" pitchFamily="18" charset="0"/>
                <a:cs typeface="Times New Roman" panose="02020603050405020304" pitchFamily="18" charset="0"/>
              </a:rPr>
              <a:t>C</a:t>
            </a:r>
            <a:r>
              <a:rPr lang="en-GB" sz="2000" dirty="0">
                <a:effectLst/>
                <a:latin typeface="Times New Roman" panose="02020603050405020304" pitchFamily="18" charset="0"/>
                <a:cs typeface="Times New Roman" panose="02020603050405020304" pitchFamily="18" charset="0"/>
              </a:rPr>
              <a:t>ontinual improvement, innovation.</a:t>
            </a:r>
          </a:p>
          <a:p>
            <a:pPr indent="0" algn="just">
              <a:lnSpc>
                <a:spcPct val="160000"/>
              </a:lnSpc>
              <a:buNone/>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QRM should ensure that: the evaluation of the risk to quality is based on scientific knowledge, experience with the process and ultimately links to the protection of the patient</a:t>
            </a:r>
            <a:r>
              <a:rPr lang="en-BD" sz="1200" b="1" kern="100" dirty="0">
                <a:latin typeface="Times New Roman" panose="02020603050405020304" pitchFamily="18" charset="0"/>
                <a:ea typeface="Aptos" panose="020B0004020202020204" pitchFamily="34" charset="0"/>
                <a:cs typeface="Times New Roman" panose="02020603050405020304" pitchFamily="18" charset="0"/>
              </a:rPr>
              <a:t>. </a:t>
            </a:r>
            <a:r>
              <a:rPr lang="en-BD" sz="1200" b="1" kern="100" dirty="0">
                <a:effectLst/>
                <a:latin typeface="Times New Roman" panose="02020603050405020304" pitchFamily="18" charset="0"/>
                <a:ea typeface="Aptos" panose="020B0004020202020204" pitchFamily="34" charset="0"/>
                <a:cs typeface="Times New Roman" panose="02020603050405020304" pitchFamily="18" charset="0"/>
              </a:rPr>
              <a:t>(</a:t>
            </a:r>
            <a:r>
              <a:rPr lang="en-BD" sz="1200" b="1"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1.9)</a:t>
            </a:r>
          </a:p>
          <a:p>
            <a:endParaRPr lang="en-GB" dirty="0">
              <a:effectLst/>
              <a:latin typeface="Arial" panose="020B0604020202020204" pitchFamily="34" charset="0"/>
            </a:endParaRPr>
          </a:p>
          <a:p>
            <a:endParaRPr lang="en-BD" dirty="0"/>
          </a:p>
        </p:txBody>
      </p:sp>
      <p:sp>
        <p:nvSpPr>
          <p:cNvPr id="5" name="Slide Number Placeholder 4">
            <a:extLst>
              <a:ext uri="{FF2B5EF4-FFF2-40B4-BE49-F238E27FC236}">
                <a16:creationId xmlns:a16="http://schemas.microsoft.com/office/drawing/2014/main" id="{E2CA9619-208F-6118-A07D-02D4F374B6AD}"/>
              </a:ext>
            </a:extLst>
          </p:cNvPr>
          <p:cNvSpPr>
            <a:spLocks noGrp="1"/>
          </p:cNvSpPr>
          <p:nvPr>
            <p:ph type="sldNum" sz="quarter" idx="12"/>
          </p:nvPr>
        </p:nvSpPr>
        <p:spPr/>
        <p:txBody>
          <a:bodyPr/>
          <a:lstStyle/>
          <a:p>
            <a:fld id="{0769F0C5-52D3-9E4A-B1F4-6AB16662BC82}" type="slidenum">
              <a:rPr lang="en-BD" smtClean="0"/>
              <a:t>22</a:t>
            </a:fld>
            <a:endParaRPr lang="en-BD"/>
          </a:p>
        </p:txBody>
      </p:sp>
    </p:spTree>
    <p:extLst>
      <p:ext uri="{BB962C8B-B14F-4D97-AF65-F5344CB8AC3E}">
        <p14:creationId xmlns:p14="http://schemas.microsoft.com/office/powerpoint/2010/main" val="20952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EA14C-B154-3031-B5AC-3FCCF618177B}"/>
              </a:ext>
            </a:extLst>
          </p:cNvPr>
          <p:cNvSpPr>
            <a:spLocks noGrp="1"/>
          </p:cNvSpPr>
          <p:nvPr>
            <p:ph type="title"/>
          </p:nvPr>
        </p:nvSpPr>
        <p:spPr>
          <a:xfrm>
            <a:off x="379142" y="0"/>
            <a:ext cx="7886700" cy="639426"/>
          </a:xfrm>
        </p:spPr>
        <p:txBody>
          <a:bodyPr>
            <a:normAutofit/>
          </a:bodyPr>
          <a:lstStyle/>
          <a:p>
            <a:pPr algn="ctr"/>
            <a:r>
              <a:rPr lang="en-BD" sz="3200" b="1" dirty="0">
                <a:solidFill>
                  <a:srgbClr val="0070C0"/>
                </a:solidFill>
                <a:latin typeface="Times New Roman" panose="02020603050405020304" pitchFamily="18" charset="0"/>
                <a:cs typeface="Times New Roman" panose="02020603050405020304" pitchFamily="18" charset="0"/>
              </a:rPr>
              <a:t>PQS   (cont.)</a:t>
            </a:r>
          </a:p>
        </p:txBody>
      </p:sp>
      <p:sp>
        <p:nvSpPr>
          <p:cNvPr id="5" name="TextBox 4">
            <a:extLst>
              <a:ext uri="{FF2B5EF4-FFF2-40B4-BE49-F238E27FC236}">
                <a16:creationId xmlns:a16="http://schemas.microsoft.com/office/drawing/2014/main" id="{A8529F3B-366B-3FDE-F9CB-406E30CEDFBF}"/>
              </a:ext>
            </a:extLst>
          </p:cNvPr>
          <p:cNvSpPr txBox="1"/>
          <p:nvPr/>
        </p:nvSpPr>
        <p:spPr>
          <a:xfrm>
            <a:off x="167425" y="1133341"/>
            <a:ext cx="8744755" cy="5447645"/>
          </a:xfrm>
          <a:prstGeom prst="rect">
            <a:avLst/>
          </a:prstGeom>
          <a:noFill/>
        </p:spPr>
        <p:txBody>
          <a:bodyPr wrap="square">
            <a:spAutoFit/>
          </a:bodyPr>
          <a:lstStyle/>
          <a:p>
            <a:pPr marL="342900" indent="-342900" algn="just">
              <a:lnSpc>
                <a:spcPct val="150000"/>
              </a:lnSpc>
              <a:buFont typeface="Wingdings" pitchFamily="2" charset="2"/>
              <a:buChar char="Ø"/>
            </a:pPr>
            <a:r>
              <a:rPr lang="en-BD" sz="2000" kern="100" dirty="0">
                <a:effectLst/>
                <a:latin typeface="Aptos" panose="020B0004020202020204" pitchFamily="34" charset="0"/>
                <a:ea typeface="Aptos" panose="020B0004020202020204" pitchFamily="34" charset="0"/>
                <a:cs typeface="Vrinda" panose="020B0502040204020203" pitchFamily="34" charset="0"/>
              </a:rPr>
              <a:t>There should be </a:t>
            </a:r>
            <a:r>
              <a:rPr lang="en-BD" sz="2000" b="1" kern="100" dirty="0">
                <a:solidFill>
                  <a:srgbClr val="00B050"/>
                </a:solidFill>
                <a:effectLst/>
                <a:latin typeface="Aptos" panose="020B0004020202020204" pitchFamily="34" charset="0"/>
                <a:ea typeface="Aptos" panose="020B0004020202020204" pitchFamily="34" charset="0"/>
                <a:cs typeface="Vrinda" panose="020B0502040204020203" pitchFamily="34" charset="0"/>
              </a:rPr>
              <a:t>periodic management reviews</a:t>
            </a:r>
            <a:r>
              <a:rPr lang="en-BD" sz="2000" kern="100" dirty="0">
                <a:effectLst/>
                <a:latin typeface="Aptos" panose="020B0004020202020204" pitchFamily="34" charset="0"/>
                <a:ea typeface="Aptos" panose="020B0004020202020204" pitchFamily="34" charset="0"/>
                <a:cs typeface="Vrinda" panose="020B0502040204020203" pitchFamily="34" charset="0"/>
              </a:rPr>
              <a:t>, with the </a:t>
            </a:r>
            <a:r>
              <a:rPr lang="en-BD" sz="2000" b="1" kern="100" dirty="0">
                <a:effectLst/>
                <a:latin typeface="Aptos" panose="020B0004020202020204" pitchFamily="34" charset="0"/>
                <a:ea typeface="Aptos" panose="020B0004020202020204" pitchFamily="34" charset="0"/>
                <a:cs typeface="Vrinda" panose="020B0502040204020203" pitchFamily="34" charset="0"/>
              </a:rPr>
              <a:t>involvement of senior management</a:t>
            </a:r>
            <a:r>
              <a:rPr lang="en-BD" sz="2000" kern="100" dirty="0">
                <a:effectLst/>
                <a:latin typeface="Aptos" panose="020B0004020202020204" pitchFamily="34" charset="0"/>
                <a:ea typeface="Aptos" panose="020B0004020202020204" pitchFamily="34" charset="0"/>
                <a:cs typeface="Vrinda" panose="020B0502040204020203" pitchFamily="34" charset="0"/>
              </a:rPr>
              <a:t>, of the operation of the PQS to identify opportunities for </a:t>
            </a:r>
            <a:r>
              <a:rPr lang="en-BD" sz="2000" b="1" kern="100" dirty="0">
                <a:effectLst/>
                <a:latin typeface="Aptos" panose="020B0004020202020204" pitchFamily="34" charset="0"/>
                <a:ea typeface="Aptos" panose="020B0004020202020204" pitchFamily="34" charset="0"/>
                <a:cs typeface="Vrinda" panose="020B0502040204020203" pitchFamily="34" charset="0"/>
              </a:rPr>
              <a:t>continual improvement </a:t>
            </a:r>
            <a:r>
              <a:rPr lang="en-BD" sz="2000" kern="100" dirty="0">
                <a:effectLst/>
                <a:latin typeface="Aptos" panose="020B0004020202020204" pitchFamily="34" charset="0"/>
                <a:ea typeface="Aptos" panose="020B0004020202020204" pitchFamily="34" charset="0"/>
                <a:cs typeface="Vrinda" panose="020B0502040204020203" pitchFamily="34" charset="0"/>
              </a:rPr>
              <a:t>of products, processes and the system itself. Unless otherwise justified, such reviews should be conducted at least annually. </a:t>
            </a:r>
            <a:r>
              <a:rPr lang="en-BD" sz="1400" b="1" kern="100" dirty="0">
                <a:solidFill>
                  <a:srgbClr val="0070C0"/>
                </a:solidFill>
                <a:effectLst/>
                <a:latin typeface="Aptos" panose="020B0004020202020204" pitchFamily="34" charset="0"/>
                <a:ea typeface="Aptos" panose="020B0004020202020204" pitchFamily="34" charset="0"/>
                <a:cs typeface="Vrinda" panose="020B0502040204020203" pitchFamily="34" charset="0"/>
              </a:rPr>
              <a:t>1.6</a:t>
            </a:r>
            <a:endParaRPr lang="en-BD" sz="1400" b="1" kern="100" dirty="0">
              <a:effectLst/>
              <a:latin typeface="Aptos" panose="020B0004020202020204" pitchFamily="34" charset="0"/>
              <a:ea typeface="Aptos" panose="020B0004020202020204" pitchFamily="34" charset="0"/>
              <a:cs typeface="Vrinda" panose="020B0502040204020203" pitchFamily="34" charset="0"/>
            </a:endParaRPr>
          </a:p>
          <a:p>
            <a:pPr algn="just">
              <a:lnSpc>
                <a:spcPct val="150000"/>
              </a:lnSpc>
            </a:pPr>
            <a:r>
              <a:rPr lang="en-BD" sz="2000" kern="100" dirty="0">
                <a:effectLst/>
                <a:latin typeface="Aptos" panose="020B0004020202020204" pitchFamily="34" charset="0"/>
                <a:ea typeface="Aptos" panose="020B0004020202020204" pitchFamily="34" charset="0"/>
                <a:cs typeface="Vrinda" panose="020B0502040204020203" pitchFamily="34" charset="0"/>
              </a:rPr>
              <a:t> </a:t>
            </a:r>
          </a:p>
          <a:p>
            <a:pPr algn="just">
              <a:lnSpc>
                <a:spcPct val="150000"/>
              </a:lnSpc>
            </a:pPr>
            <a:r>
              <a:rPr lang="en-BD" sz="2000" kern="100" dirty="0">
                <a:effectLst/>
                <a:latin typeface="Aptos" panose="020B0004020202020204" pitchFamily="34" charset="0"/>
                <a:ea typeface="Aptos" panose="020B0004020202020204" pitchFamily="34" charset="0"/>
                <a:cs typeface="Vrinda" panose="020B0502040204020203" pitchFamily="34" charset="0"/>
              </a:rPr>
              <a:t> </a:t>
            </a:r>
          </a:p>
          <a:p>
            <a:pPr marL="342900" indent="-342900" algn="just">
              <a:lnSpc>
                <a:spcPct val="150000"/>
              </a:lnSpc>
              <a:buFont typeface="Wingdings" pitchFamily="2" charset="2"/>
              <a:buChar char="Ø"/>
            </a:pPr>
            <a:r>
              <a:rPr lang="en-BD" sz="2000" kern="100" dirty="0">
                <a:effectLst/>
                <a:latin typeface="Aptos" panose="020B0004020202020204" pitchFamily="34" charset="0"/>
                <a:ea typeface="Aptos" panose="020B0004020202020204" pitchFamily="34" charset="0"/>
                <a:cs typeface="Vrinda" panose="020B0502040204020203" pitchFamily="34" charset="0"/>
              </a:rPr>
              <a:t>The PQS should be defined and documented. </a:t>
            </a:r>
            <a:r>
              <a:rPr lang="en-BD" sz="2000" b="1" kern="100" dirty="0">
                <a:effectLst/>
                <a:latin typeface="Aptos" panose="020B0004020202020204" pitchFamily="34" charset="0"/>
                <a:ea typeface="Aptos" panose="020B0004020202020204" pitchFamily="34" charset="0"/>
                <a:cs typeface="Vrinda" panose="020B0502040204020203" pitchFamily="34" charset="0"/>
              </a:rPr>
              <a:t>A quality manual </a:t>
            </a:r>
            <a:r>
              <a:rPr lang="en-BD" sz="2000" kern="100" dirty="0">
                <a:effectLst/>
                <a:latin typeface="Aptos" panose="020B0004020202020204" pitchFamily="34" charset="0"/>
                <a:ea typeface="Aptos" panose="020B0004020202020204" pitchFamily="34" charset="0"/>
                <a:cs typeface="Vrinda" panose="020B0502040204020203" pitchFamily="34" charset="0"/>
              </a:rPr>
              <a:t>or equivalent documentation should be established and should contain a description of the quality management system including management responsibilities.</a:t>
            </a:r>
            <a:r>
              <a:rPr lang="en-BD" sz="2000" kern="100" dirty="0">
                <a:solidFill>
                  <a:srgbClr val="0070C0"/>
                </a:solidFill>
                <a:effectLst/>
                <a:latin typeface="Aptos" panose="020B0004020202020204" pitchFamily="34" charset="0"/>
                <a:ea typeface="Aptos" panose="020B0004020202020204" pitchFamily="34" charset="0"/>
                <a:cs typeface="Vrinda" panose="020B0502040204020203" pitchFamily="34" charset="0"/>
              </a:rPr>
              <a:t> </a:t>
            </a:r>
            <a:r>
              <a:rPr lang="en-BD" sz="1400" b="1" kern="100" dirty="0">
                <a:solidFill>
                  <a:srgbClr val="0070C0"/>
                </a:solidFill>
                <a:effectLst/>
                <a:latin typeface="Aptos" panose="020B0004020202020204" pitchFamily="34" charset="0"/>
                <a:ea typeface="Aptos" panose="020B0004020202020204" pitchFamily="34" charset="0"/>
                <a:cs typeface="Vrinda" panose="020B0502040204020203" pitchFamily="34" charset="0"/>
              </a:rPr>
              <a:t>1.7</a:t>
            </a:r>
            <a:endParaRPr lang="en-BD" sz="1400" b="1" kern="100" dirty="0">
              <a:effectLst/>
              <a:latin typeface="Aptos" panose="020B0004020202020204" pitchFamily="34" charset="0"/>
              <a:ea typeface="Aptos" panose="020B0004020202020204" pitchFamily="34" charset="0"/>
              <a:cs typeface="Vrinda" panose="020B0502040204020203" pitchFamily="34" charset="0"/>
            </a:endParaRPr>
          </a:p>
          <a:p>
            <a:r>
              <a:rPr lang="en-BD" sz="1800" kern="100" dirty="0">
                <a:effectLst/>
                <a:latin typeface="Aptos" panose="020B0004020202020204" pitchFamily="34" charset="0"/>
                <a:ea typeface="Aptos" panose="020B0004020202020204" pitchFamily="34" charset="0"/>
                <a:cs typeface="Vrinda" panose="020B0502040204020203" pitchFamily="34" charset="0"/>
              </a:rPr>
              <a:t> </a:t>
            </a:r>
          </a:p>
        </p:txBody>
      </p:sp>
      <p:sp>
        <p:nvSpPr>
          <p:cNvPr id="7" name="Slide Number Placeholder 6">
            <a:extLst>
              <a:ext uri="{FF2B5EF4-FFF2-40B4-BE49-F238E27FC236}">
                <a16:creationId xmlns:a16="http://schemas.microsoft.com/office/drawing/2014/main" id="{43E685BF-1A85-070F-5AE8-15C2BD2BAB95}"/>
              </a:ext>
            </a:extLst>
          </p:cNvPr>
          <p:cNvSpPr>
            <a:spLocks noGrp="1"/>
          </p:cNvSpPr>
          <p:nvPr>
            <p:ph type="sldNum" sz="quarter" idx="12"/>
          </p:nvPr>
        </p:nvSpPr>
        <p:spPr/>
        <p:txBody>
          <a:bodyPr/>
          <a:lstStyle/>
          <a:p>
            <a:fld id="{0769F0C5-52D3-9E4A-B1F4-6AB16662BC82}" type="slidenum">
              <a:rPr lang="en-BD" smtClean="0"/>
              <a:t>23</a:t>
            </a:fld>
            <a:endParaRPr lang="en-BD"/>
          </a:p>
        </p:txBody>
      </p:sp>
    </p:spTree>
    <p:extLst>
      <p:ext uri="{BB962C8B-B14F-4D97-AF65-F5344CB8AC3E}">
        <p14:creationId xmlns:p14="http://schemas.microsoft.com/office/powerpoint/2010/main" val="16326514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80549" y="53887"/>
            <a:ext cx="6743971" cy="635803"/>
          </a:xfrm>
          <a:prstGeom prst="rect">
            <a:avLst/>
          </a:prstGeom>
        </p:spPr>
        <p:txBody>
          <a:bodyPr vert="horz" wrap="square" lIns="0" tIns="81014" rIns="0" bIns="0" rtlCol="0" anchor="ctr">
            <a:spAutoFit/>
          </a:bodyPr>
          <a:lstStyle/>
          <a:p>
            <a:pPr marL="1811410">
              <a:lnSpc>
                <a:spcPct val="100000"/>
              </a:lnSpc>
              <a:spcBef>
                <a:spcPts val="81"/>
              </a:spcBef>
            </a:pPr>
            <a:r>
              <a:rPr sz="3600" b="1" dirty="0">
                <a:solidFill>
                  <a:srgbClr val="0070C0"/>
                </a:solidFill>
                <a:latin typeface="Calibri"/>
                <a:cs typeface="Calibri"/>
              </a:rPr>
              <a:t>Relationships</a:t>
            </a:r>
            <a:r>
              <a:rPr sz="3600" b="1" spc="-81" dirty="0">
                <a:solidFill>
                  <a:srgbClr val="0070C0"/>
                </a:solidFill>
                <a:latin typeface="Calibri"/>
                <a:cs typeface="Calibri"/>
              </a:rPr>
              <a:t> </a:t>
            </a:r>
            <a:r>
              <a:rPr sz="3600" b="1" dirty="0">
                <a:solidFill>
                  <a:srgbClr val="0070C0"/>
                </a:solidFill>
                <a:latin typeface="Calibri"/>
                <a:cs typeface="Calibri"/>
              </a:rPr>
              <a:t>of</a:t>
            </a:r>
            <a:r>
              <a:rPr sz="3600" b="1" spc="-120" dirty="0">
                <a:solidFill>
                  <a:srgbClr val="0070C0"/>
                </a:solidFill>
                <a:latin typeface="Calibri"/>
                <a:cs typeface="Calibri"/>
              </a:rPr>
              <a:t> </a:t>
            </a:r>
            <a:r>
              <a:rPr sz="3600" b="1" spc="-9" dirty="0">
                <a:solidFill>
                  <a:srgbClr val="0070C0"/>
                </a:solidFill>
                <a:latin typeface="Calibri"/>
                <a:cs typeface="Calibri"/>
              </a:rPr>
              <a:t>Quality</a:t>
            </a:r>
          </a:p>
        </p:txBody>
      </p:sp>
      <p:pic>
        <p:nvPicPr>
          <p:cNvPr id="4" name="object 4"/>
          <p:cNvPicPr/>
          <p:nvPr/>
        </p:nvPicPr>
        <p:blipFill>
          <a:blip r:embed="rId2" cstate="print"/>
          <a:stretch>
            <a:fillRect/>
          </a:stretch>
        </p:blipFill>
        <p:spPr>
          <a:xfrm>
            <a:off x="480549" y="1571965"/>
            <a:ext cx="7957561" cy="2978316"/>
          </a:xfrm>
          <a:prstGeom prst="rect">
            <a:avLst/>
          </a:prstGeom>
        </p:spPr>
      </p:pic>
      <p:sp>
        <p:nvSpPr>
          <p:cNvPr id="5" name="object 5"/>
          <p:cNvSpPr txBox="1"/>
          <p:nvPr/>
        </p:nvSpPr>
        <p:spPr>
          <a:xfrm>
            <a:off x="989463" y="2950515"/>
            <a:ext cx="1744093" cy="326758"/>
          </a:xfrm>
          <a:prstGeom prst="rect">
            <a:avLst/>
          </a:prstGeom>
        </p:spPr>
        <p:txBody>
          <a:bodyPr vert="horz" wrap="square" lIns="0" tIns="10860" rIns="0" bIns="0" rtlCol="0">
            <a:spAutoFit/>
          </a:bodyPr>
          <a:lstStyle/>
          <a:p>
            <a:pPr marL="10860">
              <a:spcBef>
                <a:spcPts val="86"/>
              </a:spcBef>
            </a:pPr>
            <a:r>
              <a:rPr sz="2052" dirty="0">
                <a:solidFill>
                  <a:srgbClr val="000066"/>
                </a:solidFill>
                <a:latin typeface="Arial MT"/>
                <a:cs typeface="Arial MT"/>
              </a:rPr>
              <a:t>Quality</a:t>
            </a:r>
            <a:r>
              <a:rPr sz="2052" spc="-21" dirty="0">
                <a:solidFill>
                  <a:srgbClr val="000066"/>
                </a:solidFill>
                <a:latin typeface="Arial MT"/>
                <a:cs typeface="Arial MT"/>
              </a:rPr>
              <a:t> </a:t>
            </a:r>
            <a:r>
              <a:rPr sz="2052" spc="-9" dirty="0">
                <a:solidFill>
                  <a:srgbClr val="000066"/>
                </a:solidFill>
                <a:latin typeface="Arial MT"/>
                <a:cs typeface="Arial MT"/>
              </a:rPr>
              <a:t>Control</a:t>
            </a:r>
            <a:endParaRPr sz="2052">
              <a:latin typeface="Arial MT"/>
              <a:cs typeface="Arial MT"/>
            </a:endParaRPr>
          </a:p>
        </p:txBody>
      </p:sp>
      <p:sp>
        <p:nvSpPr>
          <p:cNvPr id="6" name="object 6"/>
          <p:cNvSpPr txBox="1"/>
          <p:nvPr/>
        </p:nvSpPr>
        <p:spPr>
          <a:xfrm>
            <a:off x="3659989" y="2950515"/>
            <a:ext cx="616297" cy="326758"/>
          </a:xfrm>
          <a:prstGeom prst="rect">
            <a:avLst/>
          </a:prstGeom>
        </p:spPr>
        <p:txBody>
          <a:bodyPr vert="horz" wrap="square" lIns="0" tIns="10860" rIns="0" bIns="0" rtlCol="0">
            <a:spAutoFit/>
          </a:bodyPr>
          <a:lstStyle/>
          <a:p>
            <a:pPr marL="10860">
              <a:spcBef>
                <a:spcPts val="86"/>
              </a:spcBef>
            </a:pPr>
            <a:r>
              <a:rPr sz="2052" spc="-21" dirty="0">
                <a:solidFill>
                  <a:srgbClr val="000066"/>
                </a:solidFill>
                <a:latin typeface="Arial MT"/>
                <a:cs typeface="Arial MT"/>
              </a:rPr>
              <a:t>GMP</a:t>
            </a:r>
            <a:endParaRPr sz="2052">
              <a:latin typeface="Arial MT"/>
              <a:cs typeface="Arial MT"/>
            </a:endParaRPr>
          </a:p>
        </p:txBody>
      </p:sp>
      <p:sp>
        <p:nvSpPr>
          <p:cNvPr id="7" name="object 7"/>
          <p:cNvSpPr txBox="1"/>
          <p:nvPr/>
        </p:nvSpPr>
        <p:spPr>
          <a:xfrm>
            <a:off x="4812437" y="2807924"/>
            <a:ext cx="1252142" cy="642549"/>
          </a:xfrm>
          <a:prstGeom prst="rect">
            <a:avLst/>
          </a:prstGeom>
        </p:spPr>
        <p:txBody>
          <a:bodyPr vert="horz" wrap="square" lIns="0" tIns="10860" rIns="0" bIns="0" rtlCol="0">
            <a:spAutoFit/>
          </a:bodyPr>
          <a:lstStyle/>
          <a:p>
            <a:pPr marL="10860" marR="4344">
              <a:spcBef>
                <a:spcPts val="86"/>
              </a:spcBef>
            </a:pPr>
            <a:r>
              <a:rPr sz="2052" spc="-9" dirty="0">
                <a:solidFill>
                  <a:srgbClr val="FFFFFF"/>
                </a:solidFill>
                <a:latin typeface="Arial MT"/>
                <a:cs typeface="Arial MT"/>
              </a:rPr>
              <a:t>Quality Assurance</a:t>
            </a:r>
            <a:endParaRPr sz="2052">
              <a:latin typeface="Arial MT"/>
              <a:cs typeface="Arial MT"/>
            </a:endParaRPr>
          </a:p>
        </p:txBody>
      </p:sp>
      <p:sp>
        <p:nvSpPr>
          <p:cNvPr id="8" name="object 8"/>
          <p:cNvSpPr txBox="1"/>
          <p:nvPr/>
        </p:nvSpPr>
        <p:spPr>
          <a:xfrm>
            <a:off x="6752659" y="2793047"/>
            <a:ext cx="1543729" cy="642549"/>
          </a:xfrm>
          <a:prstGeom prst="rect">
            <a:avLst/>
          </a:prstGeom>
        </p:spPr>
        <p:txBody>
          <a:bodyPr vert="horz" wrap="square" lIns="0" tIns="10860" rIns="0" bIns="0" rtlCol="0">
            <a:spAutoFit/>
          </a:bodyPr>
          <a:lstStyle/>
          <a:p>
            <a:pPr marL="10860" marR="4344">
              <a:spcBef>
                <a:spcPts val="86"/>
              </a:spcBef>
            </a:pPr>
            <a:r>
              <a:rPr sz="2052" spc="-9" dirty="0">
                <a:solidFill>
                  <a:srgbClr val="FFFFFF"/>
                </a:solidFill>
                <a:latin typeface="Arial MT"/>
                <a:cs typeface="Arial MT"/>
              </a:rPr>
              <a:t>Quality Management</a:t>
            </a:r>
            <a:endParaRPr sz="2052">
              <a:latin typeface="Arial MT"/>
              <a:cs typeface="Arial MT"/>
            </a:endParaRPr>
          </a:p>
        </p:txBody>
      </p:sp>
      <p:sp>
        <p:nvSpPr>
          <p:cNvPr id="9" name="object 9"/>
          <p:cNvSpPr txBox="1"/>
          <p:nvPr/>
        </p:nvSpPr>
        <p:spPr>
          <a:xfrm>
            <a:off x="956884" y="4724907"/>
            <a:ext cx="1347708" cy="721545"/>
          </a:xfrm>
          <a:prstGeom prst="rect">
            <a:avLst/>
          </a:prstGeom>
        </p:spPr>
        <p:txBody>
          <a:bodyPr vert="horz" wrap="square" lIns="0" tIns="10860" rIns="0" bIns="0" rtlCol="0">
            <a:spAutoFit/>
          </a:bodyPr>
          <a:lstStyle/>
          <a:p>
            <a:pPr marL="10860" marR="4344">
              <a:spcBef>
                <a:spcPts val="86"/>
              </a:spcBef>
            </a:pPr>
            <a:r>
              <a:rPr sz="1539" b="1" i="1" spc="-9" dirty="0">
                <a:solidFill>
                  <a:srgbClr val="000066"/>
                </a:solidFill>
                <a:latin typeface="Arial"/>
                <a:cs typeface="Arial"/>
              </a:rPr>
              <a:t>Sampling Specifications Testing</a:t>
            </a:r>
            <a:endParaRPr sz="1539">
              <a:latin typeface="Arial"/>
              <a:cs typeface="Arial"/>
            </a:endParaRPr>
          </a:p>
        </p:txBody>
      </p:sp>
      <p:sp>
        <p:nvSpPr>
          <p:cNvPr id="10" name="object 10"/>
          <p:cNvSpPr txBox="1"/>
          <p:nvPr/>
        </p:nvSpPr>
        <p:spPr>
          <a:xfrm>
            <a:off x="3318989" y="4712635"/>
            <a:ext cx="1412324" cy="958405"/>
          </a:xfrm>
          <a:prstGeom prst="rect">
            <a:avLst/>
          </a:prstGeom>
        </p:spPr>
        <p:txBody>
          <a:bodyPr vert="horz" wrap="square" lIns="0" tIns="10860" rIns="0" bIns="0" rtlCol="0">
            <a:spAutoFit/>
          </a:bodyPr>
          <a:lstStyle/>
          <a:p>
            <a:pPr marL="10860" marR="450137">
              <a:spcBef>
                <a:spcPts val="86"/>
              </a:spcBef>
            </a:pPr>
            <a:r>
              <a:rPr sz="1539" b="1" i="1" spc="-9" dirty="0">
                <a:solidFill>
                  <a:srgbClr val="000066"/>
                </a:solidFill>
                <a:latin typeface="Arial"/>
                <a:cs typeface="Arial"/>
              </a:rPr>
              <a:t>Personnel Training Validation</a:t>
            </a:r>
            <a:endParaRPr sz="1539">
              <a:latin typeface="Arial"/>
              <a:cs typeface="Arial"/>
            </a:endParaRPr>
          </a:p>
          <a:p>
            <a:pPr marL="10860"/>
            <a:r>
              <a:rPr sz="1539" b="1" i="1" dirty="0">
                <a:solidFill>
                  <a:srgbClr val="000066"/>
                </a:solidFill>
                <a:latin typeface="Arial"/>
                <a:cs typeface="Arial"/>
              </a:rPr>
              <a:t>Self</a:t>
            </a:r>
            <a:r>
              <a:rPr sz="1539" b="1" i="1" spc="-13" dirty="0">
                <a:solidFill>
                  <a:srgbClr val="000066"/>
                </a:solidFill>
                <a:latin typeface="Arial"/>
                <a:cs typeface="Arial"/>
              </a:rPr>
              <a:t> </a:t>
            </a:r>
            <a:r>
              <a:rPr sz="1539" b="1" i="1" spc="-9" dirty="0">
                <a:solidFill>
                  <a:srgbClr val="000066"/>
                </a:solidFill>
                <a:latin typeface="Arial"/>
                <a:cs typeface="Arial"/>
              </a:rPr>
              <a:t>inspection</a:t>
            </a:r>
            <a:endParaRPr sz="1539">
              <a:latin typeface="Arial"/>
              <a:cs typeface="Arial"/>
            </a:endParaRPr>
          </a:p>
        </p:txBody>
      </p:sp>
      <p:sp>
        <p:nvSpPr>
          <p:cNvPr id="11" name="object 11"/>
          <p:cNvSpPr txBox="1"/>
          <p:nvPr/>
        </p:nvSpPr>
        <p:spPr>
          <a:xfrm>
            <a:off x="4766390" y="4712636"/>
            <a:ext cx="1618119" cy="484685"/>
          </a:xfrm>
          <a:prstGeom prst="rect">
            <a:avLst/>
          </a:prstGeom>
        </p:spPr>
        <p:txBody>
          <a:bodyPr vert="horz" wrap="square" lIns="0" tIns="10860" rIns="0" bIns="0" rtlCol="0">
            <a:spAutoFit/>
          </a:bodyPr>
          <a:lstStyle/>
          <a:p>
            <a:pPr marL="10860" marR="4344">
              <a:spcBef>
                <a:spcPts val="86"/>
              </a:spcBef>
            </a:pPr>
            <a:r>
              <a:rPr sz="1539" b="1" i="1" dirty="0">
                <a:solidFill>
                  <a:srgbClr val="000066"/>
                </a:solidFill>
                <a:latin typeface="Arial"/>
                <a:cs typeface="Arial"/>
              </a:rPr>
              <a:t>Quality</a:t>
            </a:r>
            <a:r>
              <a:rPr sz="1539" b="1" i="1" spc="-9" dirty="0">
                <a:solidFill>
                  <a:srgbClr val="000066"/>
                </a:solidFill>
                <a:latin typeface="Arial"/>
                <a:cs typeface="Arial"/>
              </a:rPr>
              <a:t> Objective </a:t>
            </a:r>
            <a:r>
              <a:rPr sz="1539" b="1" i="1" dirty="0">
                <a:solidFill>
                  <a:srgbClr val="000066"/>
                </a:solidFill>
                <a:latin typeface="Arial"/>
                <a:cs typeface="Arial"/>
              </a:rPr>
              <a:t>Quality</a:t>
            </a:r>
            <a:r>
              <a:rPr sz="1539" b="1" i="1" spc="-17" dirty="0">
                <a:solidFill>
                  <a:srgbClr val="000066"/>
                </a:solidFill>
                <a:latin typeface="Arial"/>
                <a:cs typeface="Arial"/>
              </a:rPr>
              <a:t> </a:t>
            </a:r>
            <a:r>
              <a:rPr sz="1539" b="1" i="1" spc="-9" dirty="0">
                <a:solidFill>
                  <a:srgbClr val="000066"/>
                </a:solidFill>
                <a:latin typeface="Arial"/>
                <a:cs typeface="Arial"/>
              </a:rPr>
              <a:t>Manual</a:t>
            </a:r>
            <a:endParaRPr sz="1539">
              <a:latin typeface="Arial"/>
              <a:cs typeface="Arial"/>
            </a:endParaRPr>
          </a:p>
        </p:txBody>
      </p:sp>
      <p:sp>
        <p:nvSpPr>
          <p:cNvPr id="12" name="object 12"/>
          <p:cNvSpPr txBox="1"/>
          <p:nvPr/>
        </p:nvSpPr>
        <p:spPr>
          <a:xfrm>
            <a:off x="6595191" y="4712636"/>
            <a:ext cx="1410152" cy="484685"/>
          </a:xfrm>
          <a:prstGeom prst="rect">
            <a:avLst/>
          </a:prstGeom>
        </p:spPr>
        <p:txBody>
          <a:bodyPr vert="horz" wrap="square" lIns="0" tIns="10860" rIns="0" bIns="0" rtlCol="0">
            <a:spAutoFit/>
          </a:bodyPr>
          <a:lstStyle/>
          <a:p>
            <a:pPr marL="10860" marR="4344">
              <a:spcBef>
                <a:spcPts val="86"/>
              </a:spcBef>
            </a:pPr>
            <a:r>
              <a:rPr sz="1539" b="1" i="1" dirty="0">
                <a:solidFill>
                  <a:srgbClr val="000066"/>
                </a:solidFill>
                <a:latin typeface="Arial"/>
                <a:cs typeface="Arial"/>
              </a:rPr>
              <a:t>Quality</a:t>
            </a:r>
            <a:r>
              <a:rPr sz="1539" b="1" i="1" spc="-9" dirty="0">
                <a:solidFill>
                  <a:srgbClr val="000066"/>
                </a:solidFill>
                <a:latin typeface="Arial"/>
                <a:cs typeface="Arial"/>
              </a:rPr>
              <a:t> system </a:t>
            </a:r>
            <a:r>
              <a:rPr sz="1539" b="1" i="1" dirty="0">
                <a:solidFill>
                  <a:srgbClr val="000066"/>
                </a:solidFill>
                <a:latin typeface="Arial"/>
                <a:cs typeface="Arial"/>
              </a:rPr>
              <a:t>Quality</a:t>
            </a:r>
            <a:r>
              <a:rPr sz="1539" b="1" i="1" spc="-17" dirty="0">
                <a:solidFill>
                  <a:srgbClr val="000066"/>
                </a:solidFill>
                <a:latin typeface="Arial"/>
                <a:cs typeface="Arial"/>
              </a:rPr>
              <a:t> </a:t>
            </a:r>
            <a:r>
              <a:rPr sz="1539" b="1" i="1" spc="-9" dirty="0">
                <a:solidFill>
                  <a:srgbClr val="000066"/>
                </a:solidFill>
                <a:latin typeface="Arial"/>
                <a:cs typeface="Arial"/>
              </a:rPr>
              <a:t>Policy</a:t>
            </a:r>
            <a:endParaRPr sz="1539">
              <a:latin typeface="Arial"/>
              <a:cs typeface="Arial"/>
            </a:endParaRPr>
          </a:p>
        </p:txBody>
      </p:sp>
      <p:sp>
        <p:nvSpPr>
          <p:cNvPr id="15" name="Slide Number Placeholder 14">
            <a:extLst>
              <a:ext uri="{FF2B5EF4-FFF2-40B4-BE49-F238E27FC236}">
                <a16:creationId xmlns:a16="http://schemas.microsoft.com/office/drawing/2014/main" id="{33BF7534-5CF6-094A-55FA-2AFDE0C2D51C}"/>
              </a:ext>
            </a:extLst>
          </p:cNvPr>
          <p:cNvSpPr>
            <a:spLocks noGrp="1"/>
          </p:cNvSpPr>
          <p:nvPr>
            <p:ph type="sldNum" sz="quarter" idx="12"/>
          </p:nvPr>
        </p:nvSpPr>
        <p:spPr/>
        <p:txBody>
          <a:bodyPr/>
          <a:lstStyle/>
          <a:p>
            <a:fld id="{0769F0C5-52D3-9E4A-B1F4-6AB16662BC82}" type="slidenum">
              <a:rPr lang="en-BD" smtClean="0"/>
              <a:t>24</a:t>
            </a:fld>
            <a:endParaRPr lang="en-BD"/>
          </a:p>
        </p:txBody>
      </p:sp>
    </p:spTree>
    <p:extLst>
      <p:ext uri="{BB962C8B-B14F-4D97-AF65-F5344CB8AC3E}">
        <p14:creationId xmlns:p14="http://schemas.microsoft.com/office/powerpoint/2010/main" val="42855135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diagram of quality systems&#10;&#10;Description automatically generated">
            <a:extLst>
              <a:ext uri="{FF2B5EF4-FFF2-40B4-BE49-F238E27FC236}">
                <a16:creationId xmlns:a16="http://schemas.microsoft.com/office/drawing/2014/main" id="{F01C7AB3-B6F6-636F-66C6-91AE62810706}"/>
              </a:ext>
            </a:extLst>
          </p:cNvPr>
          <p:cNvPicPr>
            <a:picLocks noGrp="1" noChangeAspect="1"/>
          </p:cNvPicPr>
          <p:nvPr>
            <p:ph idx="1"/>
          </p:nvPr>
        </p:nvPicPr>
        <p:blipFill>
          <a:blip r:embed="rId2"/>
          <a:stretch>
            <a:fillRect/>
          </a:stretch>
        </p:blipFill>
        <p:spPr>
          <a:xfrm>
            <a:off x="160774" y="136524"/>
            <a:ext cx="8852597" cy="6345535"/>
          </a:xfrm>
        </p:spPr>
      </p:pic>
      <p:sp>
        <p:nvSpPr>
          <p:cNvPr id="4" name="Slide Number Placeholder 3">
            <a:extLst>
              <a:ext uri="{FF2B5EF4-FFF2-40B4-BE49-F238E27FC236}">
                <a16:creationId xmlns:a16="http://schemas.microsoft.com/office/drawing/2014/main" id="{E4F51FF4-247D-3FE0-A6AE-DADC20C1925D}"/>
              </a:ext>
            </a:extLst>
          </p:cNvPr>
          <p:cNvSpPr>
            <a:spLocks noGrp="1"/>
          </p:cNvSpPr>
          <p:nvPr>
            <p:ph type="sldNum" sz="quarter" idx="12"/>
          </p:nvPr>
        </p:nvSpPr>
        <p:spPr/>
        <p:txBody>
          <a:bodyPr/>
          <a:lstStyle/>
          <a:p>
            <a:fld id="{0769F0C5-52D3-9E4A-B1F4-6AB16662BC82}" type="slidenum">
              <a:rPr lang="en-BD" smtClean="0"/>
              <a:t>25</a:t>
            </a:fld>
            <a:endParaRPr lang="en-BD"/>
          </a:p>
        </p:txBody>
      </p:sp>
    </p:spTree>
    <p:extLst>
      <p:ext uri="{BB962C8B-B14F-4D97-AF65-F5344CB8AC3E}">
        <p14:creationId xmlns:p14="http://schemas.microsoft.com/office/powerpoint/2010/main" val="40596011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56C23-91C6-CAD8-A05E-01166EF2D696}"/>
              </a:ext>
            </a:extLst>
          </p:cNvPr>
          <p:cNvSpPr>
            <a:spLocks noGrp="1"/>
          </p:cNvSpPr>
          <p:nvPr>
            <p:ph type="title"/>
          </p:nvPr>
        </p:nvSpPr>
        <p:spPr>
          <a:xfrm>
            <a:off x="628650" y="365127"/>
            <a:ext cx="8373682" cy="523516"/>
          </a:xfrm>
        </p:spPr>
        <p:txBody>
          <a:bodyPr>
            <a:noAutofit/>
          </a:bodyPr>
          <a:lstStyle/>
          <a:p>
            <a:pPr indent="457200"/>
            <a:r>
              <a:rPr lang="en-BD" sz="3200" b="1" kern="100" dirty="0">
                <a:solidFill>
                  <a:srgbClr val="0070C0"/>
                </a:solidFill>
                <a:effectLst/>
                <a:latin typeface="Aptos" panose="020B0004020202020204" pitchFamily="34" charset="0"/>
                <a:ea typeface="Aptos" panose="020B0004020202020204" pitchFamily="34" charset="0"/>
                <a:cs typeface="Vrinda" panose="020B0502040204020203" pitchFamily="34" charset="0"/>
              </a:rPr>
              <a:t>GMP for pharmaceutical products</a:t>
            </a:r>
            <a:br>
              <a:rPr lang="en-BD" sz="3200" kern="100" dirty="0">
                <a:effectLst/>
                <a:latin typeface="Aptos" panose="020B0004020202020204" pitchFamily="34" charset="0"/>
                <a:ea typeface="Aptos" panose="020B0004020202020204" pitchFamily="34" charset="0"/>
                <a:cs typeface="Vrinda" panose="020B0502040204020203" pitchFamily="34" charset="0"/>
              </a:rPr>
            </a:br>
            <a:endParaRPr lang="en-BD" sz="3200" dirty="0"/>
          </a:p>
        </p:txBody>
      </p:sp>
      <p:sp>
        <p:nvSpPr>
          <p:cNvPr id="3" name="Content Placeholder 2">
            <a:extLst>
              <a:ext uri="{FF2B5EF4-FFF2-40B4-BE49-F238E27FC236}">
                <a16:creationId xmlns:a16="http://schemas.microsoft.com/office/drawing/2014/main" id="{A77D7A59-E523-C920-98CD-17ABD6D13C9E}"/>
              </a:ext>
            </a:extLst>
          </p:cNvPr>
          <p:cNvSpPr>
            <a:spLocks noGrp="1"/>
          </p:cNvSpPr>
          <p:nvPr>
            <p:ph idx="1"/>
          </p:nvPr>
        </p:nvSpPr>
        <p:spPr>
          <a:xfrm>
            <a:off x="251138" y="888644"/>
            <a:ext cx="8641724" cy="5769734"/>
          </a:xfrm>
        </p:spPr>
        <p:txBody>
          <a:bodyPr>
            <a:noAutofit/>
          </a:bodyPr>
          <a:lstStyle/>
          <a:p>
            <a:pPr marL="514350" indent="-342900" algn="just">
              <a:lnSpc>
                <a:spcPct val="100000"/>
              </a:lnSpc>
              <a:buFont typeface="Wingdings" pitchFamily="2" charset="2"/>
              <a:buChar char="Ø"/>
            </a:pPr>
            <a:r>
              <a:rPr lang="en-BD" sz="2000" kern="100" dirty="0">
                <a:latin typeface="Times New Roman" panose="02020603050405020304" pitchFamily="18" charset="0"/>
                <a:ea typeface="Aptos" panose="020B0004020202020204" pitchFamily="34" charset="0"/>
                <a:cs typeface="Times New Roman" panose="02020603050405020304" pitchFamily="18" charset="0"/>
              </a:rPr>
              <a:t>A</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ll manufacturing processes are clearly defined, </a:t>
            </a:r>
            <a:r>
              <a:rPr lang="en-BD" sz="2000" b="1"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systematically reviewed*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for associated risks in the light of scientific knowledge and experience, and shown to be capable of consistently manufacturing.</a:t>
            </a:r>
          </a:p>
          <a:p>
            <a:pPr indent="0">
              <a:buNone/>
            </a:pPr>
            <a:endParaRPr lang="en-BD" sz="2000" kern="100" dirty="0">
              <a:latin typeface="Times New Roman" panose="02020603050405020304" pitchFamily="18" charset="0"/>
              <a:ea typeface="Aptos" panose="020B0004020202020204" pitchFamily="34" charset="0"/>
              <a:cs typeface="Times New Roman" panose="02020603050405020304" pitchFamily="18" charset="0"/>
            </a:endParaRPr>
          </a:p>
          <a:p>
            <a:pPr marL="514350" indent="-342900">
              <a:buFont typeface="Wingdings" pitchFamily="2" charset="2"/>
              <a:buChar char="Ø"/>
            </a:pPr>
            <a:r>
              <a:rPr lang="en-BD" sz="2000" kern="100" dirty="0">
                <a:latin typeface="Times New Roman" panose="02020603050405020304" pitchFamily="18" charset="0"/>
                <a:ea typeface="Aptos" panose="020B0004020202020204" pitchFamily="34" charset="0"/>
                <a:cs typeface="Times New Roman" panose="02020603050405020304" pitchFamily="18" charset="0"/>
              </a:rPr>
              <a:t>A</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ll necessary resources are provided, including:</a:t>
            </a:r>
          </a:p>
          <a:p>
            <a:pPr lvl="1" indent="0" algn="just">
              <a:lnSpc>
                <a:spcPct val="150000"/>
              </a:lnSpc>
              <a:buNone/>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(i) sufficient and appropriately qualified and trained personnel,</a:t>
            </a:r>
          </a:p>
          <a:p>
            <a:pPr lvl="1" indent="0" algn="just">
              <a:lnSpc>
                <a:spcPct val="150000"/>
              </a:lnSpc>
              <a:buNone/>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(ii) adequate premises and space,</a:t>
            </a:r>
          </a:p>
          <a:p>
            <a:pPr lvl="1" indent="0" algn="just">
              <a:lnSpc>
                <a:spcPct val="150000"/>
              </a:lnSpc>
              <a:buNone/>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(iii) suitable equipment and services,</a:t>
            </a:r>
          </a:p>
          <a:p>
            <a:pPr lvl="1" indent="0" algn="just">
              <a:lnSpc>
                <a:spcPct val="150000"/>
              </a:lnSpc>
              <a:buNone/>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(iv) appropriate materials, containers and labels,</a:t>
            </a:r>
          </a:p>
          <a:p>
            <a:pPr lvl="1" indent="0" algn="just">
              <a:lnSpc>
                <a:spcPct val="150000"/>
              </a:lnSpc>
              <a:buNone/>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(v) approved procedures and instructions,</a:t>
            </a:r>
          </a:p>
          <a:p>
            <a:pPr lvl="1" indent="0" algn="just">
              <a:lnSpc>
                <a:spcPct val="150000"/>
              </a:lnSpc>
              <a:buNone/>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(vi) suitable storage and transport,</a:t>
            </a:r>
          </a:p>
          <a:p>
            <a:pPr lvl="1" indent="0" algn="just">
              <a:lnSpc>
                <a:spcPct val="150000"/>
              </a:lnSpc>
              <a:buNone/>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(vii) adequate personnel, laboratories and equipment.        </a:t>
            </a:r>
            <a:r>
              <a:rPr lang="en-BD" sz="2000" b="1"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2.1,1.10    *PQR</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	</a:t>
            </a:r>
          </a:p>
        </p:txBody>
      </p:sp>
      <p:sp>
        <p:nvSpPr>
          <p:cNvPr id="5" name="Slide Number Placeholder 4">
            <a:extLst>
              <a:ext uri="{FF2B5EF4-FFF2-40B4-BE49-F238E27FC236}">
                <a16:creationId xmlns:a16="http://schemas.microsoft.com/office/drawing/2014/main" id="{3CC93FCB-2102-9753-74C1-FF984C632AA1}"/>
              </a:ext>
            </a:extLst>
          </p:cNvPr>
          <p:cNvSpPr>
            <a:spLocks noGrp="1"/>
          </p:cNvSpPr>
          <p:nvPr>
            <p:ph type="sldNum" sz="quarter" idx="12"/>
          </p:nvPr>
        </p:nvSpPr>
        <p:spPr/>
        <p:txBody>
          <a:bodyPr/>
          <a:lstStyle/>
          <a:p>
            <a:fld id="{0769F0C5-52D3-9E4A-B1F4-6AB16662BC82}" type="slidenum">
              <a:rPr lang="en-BD" smtClean="0"/>
              <a:t>26</a:t>
            </a:fld>
            <a:endParaRPr lang="en-BD"/>
          </a:p>
        </p:txBody>
      </p:sp>
    </p:spTree>
    <p:extLst>
      <p:ext uri="{BB962C8B-B14F-4D97-AF65-F5344CB8AC3E}">
        <p14:creationId xmlns:p14="http://schemas.microsoft.com/office/powerpoint/2010/main" val="36264362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1415191"/>
            <a:ext cx="9144000" cy="5246397"/>
            <a:chOff x="0" y="1426387"/>
            <a:chExt cx="10693400" cy="6135370"/>
          </a:xfrm>
        </p:grpSpPr>
        <p:pic>
          <p:nvPicPr>
            <p:cNvPr id="3" name="object 3"/>
            <p:cNvPicPr/>
            <p:nvPr/>
          </p:nvPicPr>
          <p:blipFill>
            <a:blip r:embed="rId2" cstate="print"/>
            <a:stretch>
              <a:fillRect/>
            </a:stretch>
          </p:blipFill>
          <p:spPr>
            <a:xfrm>
              <a:off x="4474419" y="1426387"/>
              <a:ext cx="1839548" cy="1217807"/>
            </a:xfrm>
            <a:prstGeom prst="rect">
              <a:avLst/>
            </a:prstGeom>
          </p:spPr>
        </p:pic>
        <p:sp>
          <p:nvSpPr>
            <p:cNvPr id="4" name="object 4"/>
            <p:cNvSpPr/>
            <p:nvPr/>
          </p:nvSpPr>
          <p:spPr>
            <a:xfrm>
              <a:off x="6286372" y="2184527"/>
              <a:ext cx="1000760" cy="819150"/>
            </a:xfrm>
            <a:custGeom>
              <a:avLst/>
              <a:gdLst/>
              <a:ahLst/>
              <a:cxnLst/>
              <a:rect l="l" t="t" r="r" b="b"/>
              <a:pathLst>
                <a:path w="1000759" h="819150">
                  <a:moveTo>
                    <a:pt x="0" y="0"/>
                  </a:moveTo>
                  <a:lnTo>
                    <a:pt x="46472" y="20295"/>
                  </a:lnTo>
                  <a:lnTo>
                    <a:pt x="92417" y="41581"/>
                  </a:lnTo>
                  <a:lnTo>
                    <a:pt x="137821" y="63844"/>
                  </a:lnTo>
                  <a:lnTo>
                    <a:pt x="182670" y="87073"/>
                  </a:lnTo>
                  <a:lnTo>
                    <a:pt x="226950" y="111257"/>
                  </a:lnTo>
                  <a:lnTo>
                    <a:pt x="270645" y="136384"/>
                  </a:lnTo>
                  <a:lnTo>
                    <a:pt x="313744" y="162443"/>
                  </a:lnTo>
                  <a:lnTo>
                    <a:pt x="356230" y="189422"/>
                  </a:lnTo>
                  <a:lnTo>
                    <a:pt x="398090" y="217308"/>
                  </a:lnTo>
                  <a:lnTo>
                    <a:pt x="439311" y="246092"/>
                  </a:lnTo>
                  <a:lnTo>
                    <a:pt x="479877" y="275761"/>
                  </a:lnTo>
                  <a:lnTo>
                    <a:pt x="519775" y="306304"/>
                  </a:lnTo>
                  <a:lnTo>
                    <a:pt x="558990" y="337708"/>
                  </a:lnTo>
                  <a:lnTo>
                    <a:pt x="597509" y="369964"/>
                  </a:lnTo>
                  <a:lnTo>
                    <a:pt x="635317" y="403058"/>
                  </a:lnTo>
                  <a:lnTo>
                    <a:pt x="672400" y="436979"/>
                  </a:lnTo>
                  <a:lnTo>
                    <a:pt x="708744" y="471716"/>
                  </a:lnTo>
                  <a:lnTo>
                    <a:pt x="744334" y="507257"/>
                  </a:lnTo>
                  <a:lnTo>
                    <a:pt x="779158" y="543591"/>
                  </a:lnTo>
                  <a:lnTo>
                    <a:pt x="813200" y="580706"/>
                  </a:lnTo>
                  <a:lnTo>
                    <a:pt x="846447" y="618591"/>
                  </a:lnTo>
                  <a:lnTo>
                    <a:pt x="878884" y="657233"/>
                  </a:lnTo>
                  <a:lnTo>
                    <a:pt x="910497" y="696622"/>
                  </a:lnTo>
                  <a:lnTo>
                    <a:pt x="941272" y="736745"/>
                  </a:lnTo>
                  <a:lnTo>
                    <a:pt x="971195" y="777591"/>
                  </a:lnTo>
                  <a:lnTo>
                    <a:pt x="1000251" y="819150"/>
                  </a:lnTo>
                </a:path>
              </a:pathLst>
            </a:custGeom>
            <a:ln w="57150">
              <a:solidFill>
                <a:srgbClr val="D9D9D9"/>
              </a:solidFill>
            </a:ln>
          </p:spPr>
          <p:txBody>
            <a:bodyPr wrap="square" lIns="0" tIns="0" rIns="0" bIns="0" rtlCol="0"/>
            <a:lstStyle/>
            <a:p>
              <a:endParaRPr sz="1539"/>
            </a:p>
          </p:txBody>
        </p:sp>
        <p:pic>
          <p:nvPicPr>
            <p:cNvPr id="5" name="object 5"/>
            <p:cNvPicPr/>
            <p:nvPr/>
          </p:nvPicPr>
          <p:blipFill>
            <a:blip r:embed="rId3" cstate="print"/>
            <a:stretch>
              <a:fillRect/>
            </a:stretch>
          </p:blipFill>
          <p:spPr>
            <a:xfrm>
              <a:off x="6629400" y="2979420"/>
              <a:ext cx="1889759" cy="1274064"/>
            </a:xfrm>
            <a:prstGeom prst="rect">
              <a:avLst/>
            </a:prstGeom>
          </p:spPr>
        </p:pic>
        <p:sp>
          <p:nvSpPr>
            <p:cNvPr id="6" name="object 6"/>
            <p:cNvSpPr/>
            <p:nvPr/>
          </p:nvSpPr>
          <p:spPr>
            <a:xfrm>
              <a:off x="7302500" y="4177157"/>
              <a:ext cx="384175" cy="1391285"/>
            </a:xfrm>
            <a:custGeom>
              <a:avLst/>
              <a:gdLst/>
              <a:ahLst/>
              <a:cxnLst/>
              <a:rect l="l" t="t" r="r" b="b"/>
              <a:pathLst>
                <a:path w="384175" h="1391285">
                  <a:moveTo>
                    <a:pt x="380492" y="0"/>
                  </a:moveTo>
                  <a:lnTo>
                    <a:pt x="382604" y="50929"/>
                  </a:lnTo>
                  <a:lnTo>
                    <a:pt x="383586" y="101806"/>
                  </a:lnTo>
                  <a:lnTo>
                    <a:pt x="383441" y="152615"/>
                  </a:lnTo>
                  <a:lnTo>
                    <a:pt x="382174" y="203337"/>
                  </a:lnTo>
                  <a:lnTo>
                    <a:pt x="379790" y="253954"/>
                  </a:lnTo>
                  <a:lnTo>
                    <a:pt x="376294" y="304448"/>
                  </a:lnTo>
                  <a:lnTo>
                    <a:pt x="371691" y="354802"/>
                  </a:lnTo>
                  <a:lnTo>
                    <a:pt x="365985" y="404998"/>
                  </a:lnTo>
                  <a:lnTo>
                    <a:pt x="359181" y="455018"/>
                  </a:lnTo>
                  <a:lnTo>
                    <a:pt x="351285" y="504844"/>
                  </a:lnTo>
                  <a:lnTo>
                    <a:pt x="342300" y="554459"/>
                  </a:lnTo>
                  <a:lnTo>
                    <a:pt x="332232" y="603844"/>
                  </a:lnTo>
                  <a:lnTo>
                    <a:pt x="321086" y="652981"/>
                  </a:lnTo>
                  <a:lnTo>
                    <a:pt x="308866" y="701854"/>
                  </a:lnTo>
                  <a:lnTo>
                    <a:pt x="295577" y="750444"/>
                  </a:lnTo>
                  <a:lnTo>
                    <a:pt x="281224" y="798733"/>
                  </a:lnTo>
                  <a:lnTo>
                    <a:pt x="265812" y="846704"/>
                  </a:lnTo>
                  <a:lnTo>
                    <a:pt x="249346" y="894338"/>
                  </a:lnTo>
                  <a:lnTo>
                    <a:pt x="231830" y="941619"/>
                  </a:lnTo>
                  <a:lnTo>
                    <a:pt x="213269" y="988527"/>
                  </a:lnTo>
                  <a:lnTo>
                    <a:pt x="193668" y="1035046"/>
                  </a:lnTo>
                  <a:lnTo>
                    <a:pt x="173032" y="1081158"/>
                  </a:lnTo>
                  <a:lnTo>
                    <a:pt x="151366" y="1126844"/>
                  </a:lnTo>
                  <a:lnTo>
                    <a:pt x="128674" y="1172086"/>
                  </a:lnTo>
                  <a:lnTo>
                    <a:pt x="104961" y="1216868"/>
                  </a:lnTo>
                  <a:lnTo>
                    <a:pt x="80232" y="1261172"/>
                  </a:lnTo>
                  <a:lnTo>
                    <a:pt x="54493" y="1304978"/>
                  </a:lnTo>
                  <a:lnTo>
                    <a:pt x="27747" y="1348270"/>
                  </a:lnTo>
                  <a:lnTo>
                    <a:pt x="0" y="1391031"/>
                  </a:lnTo>
                </a:path>
              </a:pathLst>
            </a:custGeom>
            <a:ln w="57150">
              <a:solidFill>
                <a:srgbClr val="D9D9D9"/>
              </a:solidFill>
            </a:ln>
          </p:spPr>
          <p:txBody>
            <a:bodyPr wrap="square" lIns="0" tIns="0" rIns="0" bIns="0" rtlCol="0"/>
            <a:lstStyle/>
            <a:p>
              <a:endParaRPr sz="1539"/>
            </a:p>
          </p:txBody>
        </p:sp>
        <p:pic>
          <p:nvPicPr>
            <p:cNvPr id="7" name="object 7"/>
            <p:cNvPicPr/>
            <p:nvPr/>
          </p:nvPicPr>
          <p:blipFill>
            <a:blip r:embed="rId4" cstate="print"/>
            <a:stretch>
              <a:fillRect/>
            </a:stretch>
          </p:blipFill>
          <p:spPr>
            <a:xfrm>
              <a:off x="5795771" y="5545836"/>
              <a:ext cx="1973579" cy="1272539"/>
            </a:xfrm>
            <a:prstGeom prst="rect">
              <a:avLst/>
            </a:prstGeom>
          </p:spPr>
        </p:pic>
        <p:sp>
          <p:nvSpPr>
            <p:cNvPr id="8" name="object 8"/>
            <p:cNvSpPr/>
            <p:nvPr/>
          </p:nvSpPr>
          <p:spPr>
            <a:xfrm>
              <a:off x="4934458" y="6546735"/>
              <a:ext cx="913765" cy="46355"/>
            </a:xfrm>
            <a:custGeom>
              <a:avLst/>
              <a:gdLst/>
              <a:ahLst/>
              <a:cxnLst/>
              <a:rect l="l" t="t" r="r" b="b"/>
              <a:pathLst>
                <a:path w="913764" h="46354">
                  <a:moveTo>
                    <a:pt x="913638" y="0"/>
                  </a:moveTo>
                  <a:lnTo>
                    <a:pt x="863306" y="9639"/>
                  </a:lnTo>
                  <a:lnTo>
                    <a:pt x="812825" y="18145"/>
                  </a:lnTo>
                  <a:lnTo>
                    <a:pt x="762211" y="25516"/>
                  </a:lnTo>
                  <a:lnTo>
                    <a:pt x="711485" y="31753"/>
                  </a:lnTo>
                  <a:lnTo>
                    <a:pt x="660664" y="36857"/>
                  </a:lnTo>
                  <a:lnTo>
                    <a:pt x="609769" y="40826"/>
                  </a:lnTo>
                  <a:lnTo>
                    <a:pt x="558817" y="43661"/>
                  </a:lnTo>
                  <a:lnTo>
                    <a:pt x="507827" y="45362"/>
                  </a:lnTo>
                  <a:lnTo>
                    <a:pt x="456818" y="45929"/>
                  </a:lnTo>
                  <a:lnTo>
                    <a:pt x="405810" y="45362"/>
                  </a:lnTo>
                  <a:lnTo>
                    <a:pt x="354820" y="43661"/>
                  </a:lnTo>
                  <a:lnTo>
                    <a:pt x="303868" y="40826"/>
                  </a:lnTo>
                  <a:lnTo>
                    <a:pt x="252973" y="36857"/>
                  </a:lnTo>
                  <a:lnTo>
                    <a:pt x="202152" y="31753"/>
                  </a:lnTo>
                  <a:lnTo>
                    <a:pt x="151426" y="25516"/>
                  </a:lnTo>
                  <a:lnTo>
                    <a:pt x="100812" y="18145"/>
                  </a:lnTo>
                  <a:lnTo>
                    <a:pt x="50331" y="9639"/>
                  </a:lnTo>
                  <a:lnTo>
                    <a:pt x="0" y="0"/>
                  </a:lnTo>
                </a:path>
              </a:pathLst>
            </a:custGeom>
            <a:ln w="57150">
              <a:solidFill>
                <a:srgbClr val="BEBEBE"/>
              </a:solidFill>
            </a:ln>
          </p:spPr>
          <p:txBody>
            <a:bodyPr wrap="square" lIns="0" tIns="0" rIns="0" bIns="0" rtlCol="0"/>
            <a:lstStyle/>
            <a:p>
              <a:endParaRPr sz="1539"/>
            </a:p>
          </p:txBody>
        </p:sp>
        <p:pic>
          <p:nvPicPr>
            <p:cNvPr id="9" name="object 9"/>
            <p:cNvPicPr/>
            <p:nvPr/>
          </p:nvPicPr>
          <p:blipFill>
            <a:blip r:embed="rId5" cstate="print"/>
            <a:stretch>
              <a:fillRect/>
            </a:stretch>
          </p:blipFill>
          <p:spPr>
            <a:xfrm>
              <a:off x="3098292" y="5545836"/>
              <a:ext cx="1958339" cy="1272539"/>
            </a:xfrm>
            <a:prstGeom prst="rect">
              <a:avLst/>
            </a:prstGeom>
          </p:spPr>
        </p:pic>
        <p:sp>
          <p:nvSpPr>
            <p:cNvPr id="10" name="object 10"/>
            <p:cNvSpPr/>
            <p:nvPr/>
          </p:nvSpPr>
          <p:spPr>
            <a:xfrm>
              <a:off x="3096342" y="4177157"/>
              <a:ext cx="384175" cy="1391285"/>
            </a:xfrm>
            <a:custGeom>
              <a:avLst/>
              <a:gdLst/>
              <a:ahLst/>
              <a:cxnLst/>
              <a:rect l="l" t="t" r="r" b="b"/>
              <a:pathLst>
                <a:path w="384175" h="1391285">
                  <a:moveTo>
                    <a:pt x="383711" y="1391031"/>
                  </a:moveTo>
                  <a:lnTo>
                    <a:pt x="355963" y="1348270"/>
                  </a:lnTo>
                  <a:lnTo>
                    <a:pt x="329216" y="1304978"/>
                  </a:lnTo>
                  <a:lnTo>
                    <a:pt x="303474" y="1261172"/>
                  </a:lnTo>
                  <a:lnTo>
                    <a:pt x="278743" y="1216868"/>
                  </a:lnTo>
                  <a:lnTo>
                    <a:pt x="255027" y="1172086"/>
                  </a:lnTo>
                  <a:lnTo>
                    <a:pt x="232331" y="1126844"/>
                  </a:lnTo>
                  <a:lnTo>
                    <a:pt x="210660" y="1081158"/>
                  </a:lnTo>
                  <a:lnTo>
                    <a:pt x="190019" y="1035046"/>
                  </a:lnTo>
                  <a:lnTo>
                    <a:pt x="170413" y="988527"/>
                  </a:lnTo>
                  <a:lnTo>
                    <a:pt x="151846" y="941619"/>
                  </a:lnTo>
                  <a:lnTo>
                    <a:pt x="134324" y="894338"/>
                  </a:lnTo>
                  <a:lnTo>
                    <a:pt x="117851" y="846704"/>
                  </a:lnTo>
                  <a:lnTo>
                    <a:pt x="102433" y="798733"/>
                  </a:lnTo>
                  <a:lnTo>
                    <a:pt x="88073" y="750444"/>
                  </a:lnTo>
                  <a:lnTo>
                    <a:pt x="74778" y="701854"/>
                  </a:lnTo>
                  <a:lnTo>
                    <a:pt x="62551" y="652981"/>
                  </a:lnTo>
                  <a:lnTo>
                    <a:pt x="51399" y="603844"/>
                  </a:lnTo>
                  <a:lnTo>
                    <a:pt x="41325" y="554459"/>
                  </a:lnTo>
                  <a:lnTo>
                    <a:pt x="32334" y="504844"/>
                  </a:lnTo>
                  <a:lnTo>
                    <a:pt x="24432" y="455018"/>
                  </a:lnTo>
                  <a:lnTo>
                    <a:pt x="17623" y="404998"/>
                  </a:lnTo>
                  <a:lnTo>
                    <a:pt x="11912" y="354802"/>
                  </a:lnTo>
                  <a:lnTo>
                    <a:pt x="7304" y="304448"/>
                  </a:lnTo>
                  <a:lnTo>
                    <a:pt x="3804" y="253954"/>
                  </a:lnTo>
                  <a:lnTo>
                    <a:pt x="1416" y="203337"/>
                  </a:lnTo>
                  <a:lnTo>
                    <a:pt x="147" y="152615"/>
                  </a:lnTo>
                  <a:lnTo>
                    <a:pt x="0" y="101806"/>
                  </a:lnTo>
                  <a:lnTo>
                    <a:pt x="980" y="50929"/>
                  </a:lnTo>
                  <a:lnTo>
                    <a:pt x="3092" y="0"/>
                  </a:lnTo>
                </a:path>
              </a:pathLst>
            </a:custGeom>
            <a:ln w="57150">
              <a:solidFill>
                <a:srgbClr val="BEBEBE"/>
              </a:solidFill>
            </a:ln>
          </p:spPr>
          <p:txBody>
            <a:bodyPr wrap="square" lIns="0" tIns="0" rIns="0" bIns="0" rtlCol="0"/>
            <a:lstStyle/>
            <a:p>
              <a:endParaRPr sz="1539"/>
            </a:p>
          </p:txBody>
        </p:sp>
        <p:pic>
          <p:nvPicPr>
            <p:cNvPr id="11" name="object 11"/>
            <p:cNvPicPr/>
            <p:nvPr/>
          </p:nvPicPr>
          <p:blipFill>
            <a:blip r:embed="rId6" cstate="print"/>
            <a:stretch>
              <a:fillRect/>
            </a:stretch>
          </p:blipFill>
          <p:spPr>
            <a:xfrm>
              <a:off x="2263139" y="2979420"/>
              <a:ext cx="1889760" cy="1274064"/>
            </a:xfrm>
            <a:prstGeom prst="rect">
              <a:avLst/>
            </a:prstGeom>
          </p:spPr>
        </p:pic>
        <p:sp>
          <p:nvSpPr>
            <p:cNvPr id="12" name="object 12"/>
            <p:cNvSpPr/>
            <p:nvPr/>
          </p:nvSpPr>
          <p:spPr>
            <a:xfrm>
              <a:off x="3495928" y="2184527"/>
              <a:ext cx="1000760" cy="819150"/>
            </a:xfrm>
            <a:custGeom>
              <a:avLst/>
              <a:gdLst/>
              <a:ahLst/>
              <a:cxnLst/>
              <a:rect l="l" t="t" r="r" b="b"/>
              <a:pathLst>
                <a:path w="1000760" h="819150">
                  <a:moveTo>
                    <a:pt x="0" y="819150"/>
                  </a:moveTo>
                  <a:lnTo>
                    <a:pt x="29056" y="777591"/>
                  </a:lnTo>
                  <a:lnTo>
                    <a:pt x="58977" y="736745"/>
                  </a:lnTo>
                  <a:lnTo>
                    <a:pt x="89750" y="696622"/>
                  </a:lnTo>
                  <a:lnTo>
                    <a:pt x="121360" y="657233"/>
                  </a:lnTo>
                  <a:lnTo>
                    <a:pt x="153793" y="618591"/>
                  </a:lnTo>
                  <a:lnTo>
                    <a:pt x="187035" y="580706"/>
                  </a:lnTo>
                  <a:lnTo>
                    <a:pt x="221073" y="543591"/>
                  </a:lnTo>
                  <a:lnTo>
                    <a:pt x="255892" y="507257"/>
                  </a:lnTo>
                  <a:lnTo>
                    <a:pt x="291478" y="471716"/>
                  </a:lnTo>
                  <a:lnTo>
                    <a:pt x="327817" y="436979"/>
                  </a:lnTo>
                  <a:lnTo>
                    <a:pt x="364895" y="403058"/>
                  </a:lnTo>
                  <a:lnTo>
                    <a:pt x="402699" y="369964"/>
                  </a:lnTo>
                  <a:lnTo>
                    <a:pt x="441213" y="337708"/>
                  </a:lnTo>
                  <a:lnTo>
                    <a:pt x="480425" y="306304"/>
                  </a:lnTo>
                  <a:lnTo>
                    <a:pt x="520320" y="275761"/>
                  </a:lnTo>
                  <a:lnTo>
                    <a:pt x="560885" y="246092"/>
                  </a:lnTo>
                  <a:lnTo>
                    <a:pt x="602104" y="217308"/>
                  </a:lnTo>
                  <a:lnTo>
                    <a:pt x="643965" y="189422"/>
                  </a:lnTo>
                  <a:lnTo>
                    <a:pt x="686453" y="162443"/>
                  </a:lnTo>
                  <a:lnTo>
                    <a:pt x="729554" y="136384"/>
                  </a:lnTo>
                  <a:lnTo>
                    <a:pt x="773254" y="111257"/>
                  </a:lnTo>
                  <a:lnTo>
                    <a:pt x="817539" y="87073"/>
                  </a:lnTo>
                  <a:lnTo>
                    <a:pt x="862395" y="63844"/>
                  </a:lnTo>
                  <a:lnTo>
                    <a:pt x="907809" y="41581"/>
                  </a:lnTo>
                  <a:lnTo>
                    <a:pt x="953766" y="20295"/>
                  </a:lnTo>
                  <a:lnTo>
                    <a:pt x="1000251" y="0"/>
                  </a:lnTo>
                </a:path>
              </a:pathLst>
            </a:custGeom>
            <a:ln w="57150">
              <a:solidFill>
                <a:srgbClr val="BEBEBE"/>
              </a:solidFill>
            </a:ln>
          </p:spPr>
          <p:txBody>
            <a:bodyPr wrap="square" lIns="0" tIns="0" rIns="0" bIns="0" rtlCol="0"/>
            <a:lstStyle/>
            <a:p>
              <a:endParaRPr sz="1539"/>
            </a:p>
          </p:txBody>
        </p:sp>
      </p:grpSp>
      <p:sp>
        <p:nvSpPr>
          <p:cNvPr id="15" name="object 15"/>
          <p:cNvSpPr txBox="1">
            <a:spLocks noGrp="1"/>
          </p:cNvSpPr>
          <p:nvPr>
            <p:ph type="sldNum" sz="quarter" idx="12"/>
          </p:nvPr>
        </p:nvSpPr>
        <p:spPr>
          <a:xfrm>
            <a:off x="7016186" y="5846194"/>
            <a:ext cx="1759297" cy="209887"/>
          </a:xfrm>
          <a:prstGeom prst="rect">
            <a:avLst/>
          </a:prstGeom>
        </p:spPr>
        <p:txBody>
          <a:bodyPr vert="horz" wrap="square" lIns="0" tIns="24977" rIns="0" bIns="0" rtlCol="0" anchor="ctr">
            <a:spAutoFit/>
          </a:bodyPr>
          <a:lstStyle/>
          <a:p>
            <a:pPr marL="32579">
              <a:spcBef>
                <a:spcPts val="196"/>
              </a:spcBef>
            </a:pPr>
            <a:fld id="{81D60167-4931-47E6-BA6A-407CBD079E47}" type="slidenum">
              <a:rPr sz="1200" b="1" dirty="0"/>
              <a:pPr marL="32579">
                <a:spcBef>
                  <a:spcPts val="196"/>
                </a:spcBef>
              </a:pPr>
              <a:t>27</a:t>
            </a:fld>
            <a:r>
              <a:rPr sz="1200" b="1" spc="-64" dirty="0"/>
              <a:t> </a:t>
            </a:r>
            <a:r>
              <a:rPr sz="1200" b="1" spc="-64" baseline="12152" dirty="0">
                <a:solidFill>
                  <a:srgbClr val="FFFFFF"/>
                </a:solidFill>
                <a:latin typeface="Times New Roman"/>
                <a:cs typeface="Times New Roman"/>
              </a:rPr>
              <a:t>|</a:t>
            </a:r>
            <a:endParaRPr sz="1200" b="1" baseline="12152">
              <a:latin typeface="Times New Roman"/>
              <a:cs typeface="Times New Roman"/>
            </a:endParaRPr>
          </a:p>
        </p:txBody>
      </p:sp>
      <p:sp>
        <p:nvSpPr>
          <p:cNvPr id="14" name="TextBox 13">
            <a:extLst>
              <a:ext uri="{FF2B5EF4-FFF2-40B4-BE49-F238E27FC236}">
                <a16:creationId xmlns:a16="http://schemas.microsoft.com/office/drawing/2014/main" id="{3201C50D-C46F-3B75-E4F3-568C53E6AF1F}"/>
              </a:ext>
            </a:extLst>
          </p:cNvPr>
          <p:cNvSpPr txBox="1"/>
          <p:nvPr/>
        </p:nvSpPr>
        <p:spPr>
          <a:xfrm>
            <a:off x="1384831" y="238100"/>
            <a:ext cx="6189861" cy="584775"/>
          </a:xfrm>
          <a:prstGeom prst="rect">
            <a:avLst/>
          </a:prstGeom>
          <a:noFill/>
        </p:spPr>
        <p:txBody>
          <a:bodyPr wrap="square" rtlCol="0">
            <a:spAutoFit/>
          </a:bodyPr>
          <a:lstStyle/>
          <a:p>
            <a:pPr algn="ctr"/>
            <a:r>
              <a:rPr lang="en-BD" sz="3200" b="1" dirty="0">
                <a:solidFill>
                  <a:srgbClr val="0070C0"/>
                </a:solidFill>
              </a:rPr>
              <a:t>Components of GMP (5P’s) </a:t>
            </a:r>
          </a:p>
        </p:txBody>
      </p:sp>
    </p:spTree>
    <p:extLst>
      <p:ext uri="{BB962C8B-B14F-4D97-AF65-F5344CB8AC3E}">
        <p14:creationId xmlns:p14="http://schemas.microsoft.com/office/powerpoint/2010/main" val="18555759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24502-F48E-5F15-52BB-10ADACD1C288}"/>
              </a:ext>
            </a:extLst>
          </p:cNvPr>
          <p:cNvSpPr>
            <a:spLocks noGrp="1"/>
          </p:cNvSpPr>
          <p:nvPr>
            <p:ph type="title"/>
          </p:nvPr>
        </p:nvSpPr>
        <p:spPr>
          <a:xfrm>
            <a:off x="332436" y="519673"/>
            <a:ext cx="7886700" cy="446243"/>
          </a:xfrm>
        </p:spPr>
        <p:txBody>
          <a:bodyPr>
            <a:normAutofit fontScale="90000"/>
          </a:bodyPr>
          <a:lstStyle/>
          <a:p>
            <a:pPr algn="ctr"/>
            <a:r>
              <a:rPr lang="en-BD" sz="3200" b="1" kern="100" dirty="0">
                <a:solidFill>
                  <a:srgbClr val="0070C0"/>
                </a:solidFill>
                <a:effectLst/>
                <a:latin typeface="Aptos" panose="020B0004020202020204" pitchFamily="34" charset="0"/>
                <a:ea typeface="Aptos" panose="020B0004020202020204" pitchFamily="34" charset="0"/>
                <a:cs typeface="Vrinda" panose="020B0502040204020203" pitchFamily="34" charset="0"/>
              </a:rPr>
              <a:t>sanitation and hygiene</a:t>
            </a:r>
            <a:endParaRPr lang="en-BD" sz="3200" b="1" dirty="0">
              <a:solidFill>
                <a:srgbClr val="0070C0"/>
              </a:solidFill>
            </a:endParaRPr>
          </a:p>
        </p:txBody>
      </p:sp>
      <p:sp>
        <p:nvSpPr>
          <p:cNvPr id="3" name="Content Placeholder 2">
            <a:extLst>
              <a:ext uri="{FF2B5EF4-FFF2-40B4-BE49-F238E27FC236}">
                <a16:creationId xmlns:a16="http://schemas.microsoft.com/office/drawing/2014/main" id="{893C5DFF-D590-AA51-7360-7C855BAAE9DB}"/>
              </a:ext>
            </a:extLst>
          </p:cNvPr>
          <p:cNvSpPr>
            <a:spLocks noGrp="1"/>
          </p:cNvSpPr>
          <p:nvPr>
            <p:ph idx="1"/>
          </p:nvPr>
        </p:nvSpPr>
        <p:spPr>
          <a:xfrm>
            <a:off x="230612" y="1858637"/>
            <a:ext cx="8682775" cy="4351338"/>
          </a:xfrm>
        </p:spPr>
        <p:txBody>
          <a:bodyPr/>
          <a:lstStyle/>
          <a:p>
            <a:pPr indent="0">
              <a:buNone/>
            </a:pPr>
            <a:r>
              <a:rPr lang="en-BD" sz="2400" kern="100" dirty="0">
                <a:effectLst/>
                <a:latin typeface="Aptos" panose="020B0004020202020204" pitchFamily="34" charset="0"/>
                <a:ea typeface="Aptos" panose="020B0004020202020204" pitchFamily="34" charset="0"/>
                <a:cs typeface="Vrinda" panose="020B0502040204020203" pitchFamily="34" charset="0"/>
              </a:rPr>
              <a:t>The </a:t>
            </a:r>
            <a:r>
              <a:rPr lang="en-BD" sz="2400" b="1" kern="100" dirty="0">
                <a:effectLst/>
                <a:latin typeface="Aptos" panose="020B0004020202020204" pitchFamily="34" charset="0"/>
                <a:ea typeface="Aptos" panose="020B0004020202020204" pitchFamily="34" charset="0"/>
                <a:cs typeface="Vrinda" panose="020B0502040204020203" pitchFamily="34" charset="0"/>
              </a:rPr>
              <a:t>scope</a:t>
            </a:r>
            <a:r>
              <a:rPr lang="en-BD" sz="2400" kern="100" dirty="0">
                <a:effectLst/>
                <a:latin typeface="Aptos" panose="020B0004020202020204" pitchFamily="34" charset="0"/>
                <a:ea typeface="Aptos" panose="020B0004020202020204" pitchFamily="34" charset="0"/>
                <a:cs typeface="Vrinda" panose="020B0502040204020203" pitchFamily="34" charset="0"/>
              </a:rPr>
              <a:t> of sanitation and hygiene covers:</a:t>
            </a:r>
          </a:p>
          <a:p>
            <a:pPr indent="0">
              <a:buNone/>
            </a:pPr>
            <a:endParaRPr lang="en-BD" sz="2400" kern="100" dirty="0">
              <a:effectLst/>
              <a:latin typeface="Aptos" panose="020B0004020202020204" pitchFamily="34" charset="0"/>
              <a:ea typeface="Aptos" panose="020B0004020202020204" pitchFamily="34" charset="0"/>
              <a:cs typeface="Vrinda" panose="020B0502040204020203" pitchFamily="34" charset="0"/>
            </a:endParaRPr>
          </a:p>
          <a:p>
            <a:pPr indent="0">
              <a:lnSpc>
                <a:spcPct val="150000"/>
              </a:lnSpc>
              <a:buNone/>
            </a:pPr>
            <a:r>
              <a:rPr lang="en-BD" sz="2000" kern="100" dirty="0">
                <a:effectLst/>
                <a:latin typeface="Aptos" panose="020B0004020202020204" pitchFamily="34" charset="0"/>
                <a:ea typeface="Aptos" panose="020B0004020202020204" pitchFamily="34" charset="0"/>
                <a:cs typeface="Vrinda" panose="020B0502040204020203" pitchFamily="34" charset="0"/>
              </a:rPr>
              <a:t>personnel, premises, equipment and apparatus, production materials and containers, products for cleaning and disinfection, and </a:t>
            </a:r>
            <a:r>
              <a:rPr lang="en-BD" sz="2000" b="1" kern="100" dirty="0">
                <a:effectLst/>
                <a:latin typeface="Aptos" panose="020B0004020202020204" pitchFamily="34" charset="0"/>
                <a:ea typeface="Aptos" panose="020B0004020202020204" pitchFamily="34" charset="0"/>
                <a:cs typeface="Vrinda" panose="020B0502040204020203" pitchFamily="34" charset="0"/>
              </a:rPr>
              <a:t>anything</a:t>
            </a:r>
            <a:r>
              <a:rPr lang="en-BD" sz="2000" kern="100" dirty="0">
                <a:effectLst/>
                <a:latin typeface="Aptos" panose="020B0004020202020204" pitchFamily="34" charset="0"/>
                <a:ea typeface="Aptos" panose="020B0004020202020204" pitchFamily="34" charset="0"/>
                <a:cs typeface="Vrinda" panose="020B0502040204020203" pitchFamily="34" charset="0"/>
              </a:rPr>
              <a:t> that could </a:t>
            </a:r>
            <a:r>
              <a:rPr lang="en-BD" sz="2000" dirty="0">
                <a:effectLst/>
                <a:latin typeface="Aptos" panose="020B0004020202020204" pitchFamily="34" charset="0"/>
                <a:ea typeface="Aptos" panose="020B0004020202020204" pitchFamily="34" charset="0"/>
                <a:cs typeface="Vrinda" panose="020B0502040204020203" pitchFamily="34" charset="0"/>
              </a:rPr>
              <a:t>become a source of contamination to the product.</a:t>
            </a:r>
          </a:p>
          <a:p>
            <a:pPr indent="0">
              <a:lnSpc>
                <a:spcPct val="150000"/>
              </a:lnSpc>
              <a:buNone/>
            </a:pPr>
            <a:r>
              <a:rPr lang="en-BD" sz="2000" dirty="0">
                <a:latin typeface="Aptos" panose="020B0004020202020204" pitchFamily="34" charset="0"/>
                <a:cs typeface="Vrinda" panose="020B0502040204020203" pitchFamily="34" charset="0"/>
              </a:rPr>
              <a:t>											</a:t>
            </a:r>
            <a:r>
              <a:rPr lang="en-BD" sz="1400" b="1" dirty="0">
                <a:latin typeface="Aptos" panose="020B0004020202020204" pitchFamily="34" charset="0"/>
                <a:cs typeface="Vrinda" panose="020B0502040204020203" pitchFamily="34" charset="0"/>
              </a:rPr>
              <a:t>3.1</a:t>
            </a:r>
            <a:endParaRPr lang="en-BD" sz="1400" b="1" dirty="0"/>
          </a:p>
        </p:txBody>
      </p:sp>
      <p:sp>
        <p:nvSpPr>
          <p:cNvPr id="5" name="Slide Number Placeholder 4">
            <a:extLst>
              <a:ext uri="{FF2B5EF4-FFF2-40B4-BE49-F238E27FC236}">
                <a16:creationId xmlns:a16="http://schemas.microsoft.com/office/drawing/2014/main" id="{DF42B047-766D-E9E5-4128-DF4480E8EC69}"/>
              </a:ext>
            </a:extLst>
          </p:cNvPr>
          <p:cNvSpPr>
            <a:spLocks noGrp="1"/>
          </p:cNvSpPr>
          <p:nvPr>
            <p:ph type="sldNum" sz="quarter" idx="12"/>
          </p:nvPr>
        </p:nvSpPr>
        <p:spPr/>
        <p:txBody>
          <a:bodyPr/>
          <a:lstStyle/>
          <a:p>
            <a:fld id="{0769F0C5-52D3-9E4A-B1F4-6AB16662BC82}" type="slidenum">
              <a:rPr lang="en-BD" smtClean="0"/>
              <a:t>28</a:t>
            </a:fld>
            <a:endParaRPr lang="en-BD"/>
          </a:p>
        </p:txBody>
      </p:sp>
    </p:spTree>
    <p:extLst>
      <p:ext uri="{BB962C8B-B14F-4D97-AF65-F5344CB8AC3E}">
        <p14:creationId xmlns:p14="http://schemas.microsoft.com/office/powerpoint/2010/main" val="2713103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8ADE3-AD8E-00E5-8C87-9E977E59B3C3}"/>
              </a:ext>
            </a:extLst>
          </p:cNvPr>
          <p:cNvSpPr>
            <a:spLocks noGrp="1"/>
          </p:cNvSpPr>
          <p:nvPr>
            <p:ph type="title"/>
          </p:nvPr>
        </p:nvSpPr>
        <p:spPr>
          <a:xfrm>
            <a:off x="628650" y="365127"/>
            <a:ext cx="7886700" cy="459122"/>
          </a:xfrm>
        </p:spPr>
        <p:txBody>
          <a:bodyPr>
            <a:normAutofit fontScale="90000"/>
          </a:bodyPr>
          <a:lstStyle/>
          <a:p>
            <a:pPr algn="ctr"/>
            <a:r>
              <a:rPr lang="en-BD" sz="3600" b="1" kern="100" dirty="0">
                <a:solidFill>
                  <a:srgbClr val="0070C0"/>
                </a:solidFill>
                <a:latin typeface="Times New Roman" panose="02020603050405020304" pitchFamily="18" charset="0"/>
                <a:ea typeface="Aptos" panose="020B0004020202020204" pitchFamily="34" charset="0"/>
                <a:cs typeface="Times New Roman" panose="02020603050405020304" pitchFamily="18" charset="0"/>
              </a:rPr>
              <a:t>Personal hygiene</a:t>
            </a:r>
            <a:br>
              <a:rPr lang="en-BD" sz="3600" b="1" kern="100" dirty="0">
                <a:solidFill>
                  <a:srgbClr val="0070C0"/>
                </a:solidFill>
                <a:latin typeface="Times New Roman" panose="02020603050405020304" pitchFamily="18" charset="0"/>
                <a:ea typeface="Aptos" panose="020B0004020202020204" pitchFamily="34" charset="0"/>
                <a:cs typeface="Times New Roman" panose="02020603050405020304" pitchFamily="18" charset="0"/>
              </a:rPr>
            </a:br>
            <a:endParaRPr lang="en-BD" b="1"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4AD7D08-BC81-B5D6-5289-AC38988C6C9F}"/>
              </a:ext>
            </a:extLst>
          </p:cNvPr>
          <p:cNvSpPr>
            <a:spLocks noGrp="1"/>
          </p:cNvSpPr>
          <p:nvPr>
            <p:ph idx="1"/>
          </p:nvPr>
        </p:nvSpPr>
        <p:spPr>
          <a:xfrm>
            <a:off x="270456" y="824249"/>
            <a:ext cx="8702722" cy="5352714"/>
          </a:xfrm>
        </p:spPr>
        <p:txBody>
          <a:bodyPr>
            <a:normAutofit fontScale="92500"/>
          </a:bodyPr>
          <a:lstStyle/>
          <a:p>
            <a:pPr marL="0" indent="0" algn="just">
              <a:buNone/>
              <a:tabLst>
                <a:tab pos="666750" algn="l"/>
              </a:tabLst>
            </a:pPr>
            <a:endParaRPr lang="en-BD"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50000"/>
              </a:lnSpc>
              <a:buFont typeface="Wingdings" pitchFamily="2" charset="2"/>
              <a:buChar char="Ø"/>
              <a:tabLst>
                <a:tab pos="666750" algn="l"/>
              </a:tabLst>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All personnel</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 prior to and during employment,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as appropriate,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should undergo health examinations</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 Personnel conducting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visual inspections should also undergo periodic eye examinations.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BD" sz="1200" b="1" kern="100" dirty="0">
                <a:effectLst/>
                <a:latin typeface="Times New Roman" panose="02020603050405020304" pitchFamily="18" charset="0"/>
                <a:ea typeface="Aptos" panose="020B0004020202020204" pitchFamily="34" charset="0"/>
                <a:cs typeface="Times New Roman" panose="02020603050405020304" pitchFamily="18" charset="0"/>
              </a:rPr>
              <a:t>11.1</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 </a:t>
            </a:r>
          </a:p>
          <a:p>
            <a:pPr marL="0" indent="0" algn="just">
              <a:buNone/>
              <a:tabLst>
                <a:tab pos="666750" algn="l"/>
              </a:tabLst>
            </a:pPr>
            <a:endParaRPr lang="en-BD" sz="2000" kern="100" dirty="0">
              <a:latin typeface="Times New Roman" panose="02020603050405020304" pitchFamily="18" charset="0"/>
              <a:ea typeface="Aptos" panose="020B0004020202020204" pitchFamily="34" charset="0"/>
              <a:cs typeface="Times New Roman" panose="02020603050405020304" pitchFamily="18" charset="0"/>
            </a:endParaRPr>
          </a:p>
          <a:p>
            <a:pPr marL="0" indent="0" algn="just">
              <a:buNone/>
              <a:tabLst>
                <a:tab pos="666750" algn="l"/>
              </a:tabLst>
            </a:pPr>
            <a:endParaRPr lang="en-BD"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50000"/>
              </a:lnSpc>
              <a:buFont typeface="Wingdings" pitchFamily="2" charset="2"/>
              <a:buChar char="Ø"/>
              <a:tabLst>
                <a:tab pos="666750" algn="l"/>
              </a:tabLst>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All personnel should be</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 trained in the practices of personal hygiene.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A high level of personal hygiene should be observed by all those concerned with manufacturing processes. In particular, personnel should be instructed to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wash their hands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before entering production areas. Signs to this effect should be posted and instructions complied with.   						     																</a:t>
            </a:r>
            <a:r>
              <a:rPr lang="en-BD" sz="1200" b="1" kern="100" dirty="0">
                <a:effectLst/>
                <a:latin typeface="Times New Roman" panose="02020603050405020304" pitchFamily="18" charset="0"/>
                <a:ea typeface="Aptos" panose="020B0004020202020204" pitchFamily="34" charset="0"/>
                <a:cs typeface="Times New Roman" panose="02020603050405020304" pitchFamily="18" charset="0"/>
              </a:rPr>
              <a:t>11.2</a:t>
            </a:r>
          </a:p>
          <a:p>
            <a:pPr marL="0" indent="0" algn="just">
              <a:buNone/>
              <a:tabLst>
                <a:tab pos="666750" algn="l"/>
              </a:tabLst>
            </a:pPr>
            <a:endParaRPr lang="en-BD" sz="20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B5B2D80F-D737-FBA8-263F-9D6BE359CA11}"/>
              </a:ext>
            </a:extLst>
          </p:cNvPr>
          <p:cNvSpPr>
            <a:spLocks noGrp="1"/>
          </p:cNvSpPr>
          <p:nvPr>
            <p:ph type="sldNum" sz="quarter" idx="12"/>
          </p:nvPr>
        </p:nvSpPr>
        <p:spPr/>
        <p:txBody>
          <a:bodyPr/>
          <a:lstStyle/>
          <a:p>
            <a:fld id="{0769F0C5-52D3-9E4A-B1F4-6AB16662BC82}" type="slidenum">
              <a:rPr lang="en-BD" smtClean="0"/>
              <a:t>29</a:t>
            </a:fld>
            <a:endParaRPr lang="en-BD" dirty="0"/>
          </a:p>
        </p:txBody>
      </p:sp>
    </p:spTree>
    <p:extLst>
      <p:ext uri="{BB962C8B-B14F-4D97-AF65-F5344CB8AC3E}">
        <p14:creationId xmlns:p14="http://schemas.microsoft.com/office/powerpoint/2010/main" val="3306508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104797" y="323324"/>
            <a:ext cx="8934405" cy="503409"/>
          </a:xfrm>
          <a:prstGeom prst="rect">
            <a:avLst/>
          </a:prstGeom>
        </p:spPr>
        <p:txBody>
          <a:bodyPr vert="horz" wrap="square" lIns="0" tIns="10860" rIns="0" bIns="0" rtlCol="0" anchor="ctr">
            <a:spAutoFit/>
          </a:bodyPr>
          <a:lstStyle/>
          <a:p>
            <a:pPr marL="32579">
              <a:lnSpc>
                <a:spcPct val="100000"/>
              </a:lnSpc>
              <a:spcBef>
                <a:spcPts val="86"/>
              </a:spcBef>
            </a:pPr>
            <a:r>
              <a:rPr sz="3200" b="1" dirty="0">
                <a:solidFill>
                  <a:srgbClr val="001F5F"/>
                </a:solidFill>
                <a:latin typeface="Times New Roman" panose="02020603050405020304" pitchFamily="18" charset="0"/>
                <a:cs typeface="Times New Roman" panose="02020603050405020304" pitchFamily="18" charset="0"/>
              </a:rPr>
              <a:t>Tragic</a:t>
            </a:r>
            <a:r>
              <a:rPr sz="3200" b="1" spc="-26"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incidents</a:t>
            </a:r>
            <a:r>
              <a:rPr sz="3200" b="1" spc="-26"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of</a:t>
            </a:r>
            <a:r>
              <a:rPr sz="3200" b="1" spc="-21"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20</a:t>
            </a:r>
            <a:r>
              <a:rPr sz="3200" b="1" baseline="25462" dirty="0">
                <a:solidFill>
                  <a:srgbClr val="001F5F"/>
                </a:solidFill>
                <a:latin typeface="Times New Roman" panose="02020603050405020304" pitchFamily="18" charset="0"/>
                <a:cs typeface="Times New Roman" panose="02020603050405020304" pitchFamily="18" charset="0"/>
              </a:rPr>
              <a:t>th</a:t>
            </a:r>
            <a:r>
              <a:rPr sz="3200" b="1" spc="385" baseline="25462"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century</a:t>
            </a:r>
            <a:r>
              <a:rPr sz="3200" b="1" spc="-38"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vs.</a:t>
            </a:r>
            <a:r>
              <a:rPr sz="3200" b="1" spc="-21"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birth</a:t>
            </a:r>
            <a:r>
              <a:rPr sz="3200" b="1" spc="-26"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of</a:t>
            </a:r>
            <a:r>
              <a:rPr sz="3200" b="1" spc="-13" dirty="0">
                <a:solidFill>
                  <a:srgbClr val="001F5F"/>
                </a:solidFill>
                <a:latin typeface="Times New Roman" panose="02020603050405020304" pitchFamily="18" charset="0"/>
                <a:cs typeface="Times New Roman" panose="02020603050405020304" pitchFamily="18" charset="0"/>
              </a:rPr>
              <a:t> </a:t>
            </a:r>
            <a:r>
              <a:rPr sz="3200" b="1" spc="-21" dirty="0">
                <a:solidFill>
                  <a:srgbClr val="001F5F"/>
                </a:solidFill>
                <a:latin typeface="Times New Roman" panose="02020603050405020304" pitchFamily="18" charset="0"/>
                <a:cs typeface="Times New Roman" panose="02020603050405020304" pitchFamily="18" charset="0"/>
              </a:rPr>
              <a:t>GMP</a:t>
            </a:r>
            <a:endParaRPr sz="3200" b="1" dirty="0">
              <a:latin typeface="Times New Roman" panose="02020603050405020304" pitchFamily="18" charset="0"/>
              <a:cs typeface="Times New Roman" panose="02020603050405020304" pitchFamily="18" charset="0"/>
            </a:endParaRPr>
          </a:p>
        </p:txBody>
      </p:sp>
      <p:sp>
        <p:nvSpPr>
          <p:cNvPr id="8" name="object 8"/>
          <p:cNvSpPr txBox="1">
            <a:spLocks noGrp="1"/>
          </p:cNvSpPr>
          <p:nvPr>
            <p:ph type="sldNum" sz="quarter" idx="12"/>
          </p:nvPr>
        </p:nvSpPr>
        <p:spPr>
          <a:xfrm>
            <a:off x="7237400" y="6441137"/>
            <a:ext cx="1759297" cy="235728"/>
          </a:xfrm>
          <a:prstGeom prst="rect">
            <a:avLst/>
          </a:prstGeom>
        </p:spPr>
        <p:txBody>
          <a:bodyPr vert="horz" wrap="square" lIns="0" tIns="24977" rIns="0" bIns="0" rtlCol="0" anchor="ctr">
            <a:spAutoFit/>
          </a:bodyPr>
          <a:lstStyle/>
          <a:p>
            <a:pPr marL="32579">
              <a:spcBef>
                <a:spcPts val="196"/>
              </a:spcBef>
            </a:pPr>
            <a:fld id="{81D60167-4931-47E6-BA6A-407CBD079E47}" type="slidenum">
              <a:rPr b="1" smtClean="0"/>
              <a:pPr marL="32579">
                <a:spcBef>
                  <a:spcPts val="196"/>
                </a:spcBef>
              </a:pPr>
              <a:t>3</a:t>
            </a:fld>
            <a:r>
              <a:rPr sz="2052" b="1" spc="-64" baseline="12152" dirty="0">
                <a:solidFill>
                  <a:srgbClr val="FFFFFF"/>
                </a:solidFill>
                <a:latin typeface="Times New Roman"/>
                <a:cs typeface="Times New Roman"/>
              </a:rPr>
              <a:t>|</a:t>
            </a:r>
            <a:endParaRPr sz="2052" b="1" baseline="12152" dirty="0">
              <a:latin typeface="Times New Roman"/>
              <a:cs typeface="Times New Roman"/>
            </a:endParaRPr>
          </a:p>
        </p:txBody>
      </p:sp>
      <p:sp>
        <p:nvSpPr>
          <p:cNvPr id="7" name="object 7"/>
          <p:cNvSpPr txBox="1"/>
          <p:nvPr/>
        </p:nvSpPr>
        <p:spPr>
          <a:xfrm>
            <a:off x="147303" y="1253305"/>
            <a:ext cx="8581292" cy="5187832"/>
          </a:xfrm>
          <a:prstGeom prst="rect">
            <a:avLst/>
          </a:prstGeom>
        </p:spPr>
        <p:txBody>
          <a:bodyPr vert="horz" wrap="square" lIns="0" tIns="10860" rIns="0" bIns="0" rtlCol="0">
            <a:spAutoFit/>
          </a:bodyPr>
          <a:lstStyle/>
          <a:p>
            <a:pPr marL="10860" algn="just">
              <a:spcBef>
                <a:spcPts val="86"/>
              </a:spcBef>
            </a:pPr>
            <a:r>
              <a:rPr sz="2000" b="1" u="sng" dirty="0">
                <a:solidFill>
                  <a:srgbClr val="000066"/>
                </a:solidFill>
                <a:uFill>
                  <a:solidFill>
                    <a:srgbClr val="000066"/>
                  </a:solidFill>
                </a:uFill>
                <a:latin typeface="Times New Roman" panose="02020603050405020304" pitchFamily="18" charset="0"/>
                <a:cs typeface="Times New Roman" panose="02020603050405020304" pitchFamily="18" charset="0"/>
              </a:rPr>
              <a:t>In</a:t>
            </a:r>
            <a:r>
              <a:rPr sz="2000" b="1" u="sng" spc="-34" dirty="0">
                <a:solidFill>
                  <a:srgbClr val="000066"/>
                </a:solidFill>
                <a:uFill>
                  <a:solidFill>
                    <a:srgbClr val="000066"/>
                  </a:solidFill>
                </a:uFill>
                <a:latin typeface="Times New Roman" panose="02020603050405020304" pitchFamily="18" charset="0"/>
                <a:cs typeface="Times New Roman" panose="02020603050405020304" pitchFamily="18" charset="0"/>
              </a:rPr>
              <a:t> </a:t>
            </a:r>
            <a:r>
              <a:rPr sz="2000" b="1" u="sng" dirty="0">
                <a:solidFill>
                  <a:srgbClr val="000066"/>
                </a:solidFill>
                <a:uFill>
                  <a:solidFill>
                    <a:srgbClr val="000066"/>
                  </a:solidFill>
                </a:uFill>
                <a:latin typeface="Times New Roman" panose="02020603050405020304" pitchFamily="18" charset="0"/>
                <a:cs typeface="Times New Roman" panose="02020603050405020304" pitchFamily="18" charset="0"/>
              </a:rPr>
              <a:t>1901</a:t>
            </a:r>
            <a:r>
              <a:rPr sz="2000" dirty="0">
                <a:solidFill>
                  <a:srgbClr val="000066"/>
                </a:solidFill>
                <a:latin typeface="Times New Roman" panose="02020603050405020304" pitchFamily="18" charset="0"/>
                <a:cs typeface="Times New Roman" panose="02020603050405020304" pitchFamily="18" charset="0"/>
              </a:rPr>
              <a:t>:</a:t>
            </a:r>
            <a:r>
              <a:rPr sz="2000" spc="4" dirty="0">
                <a:solidFill>
                  <a:srgbClr val="FF0000"/>
                </a:solidFill>
                <a:latin typeface="Times New Roman" panose="02020603050405020304" pitchFamily="18" charset="0"/>
                <a:cs typeface="Times New Roman" panose="02020603050405020304" pitchFamily="18" charset="0"/>
              </a:rPr>
              <a:t> </a:t>
            </a:r>
            <a:r>
              <a:rPr lang="en-US" sz="2000" b="1" spc="4" dirty="0">
                <a:solidFill>
                  <a:srgbClr val="FF0000"/>
                </a:solidFill>
                <a:latin typeface="Times New Roman" panose="02020603050405020304" pitchFamily="18" charset="0"/>
                <a:cs typeface="Times New Roman" panose="02020603050405020304" pitchFamily="18" charset="0"/>
              </a:rPr>
              <a:t>D</a:t>
            </a:r>
            <a:r>
              <a:rPr sz="2000" b="1" dirty="0">
                <a:solidFill>
                  <a:srgbClr val="FF0000"/>
                </a:solidFill>
                <a:latin typeface="Times New Roman" panose="02020603050405020304" pitchFamily="18" charset="0"/>
                <a:cs typeface="Times New Roman" panose="02020603050405020304" pitchFamily="18" charset="0"/>
              </a:rPr>
              <a:t>eath</a:t>
            </a:r>
            <a:r>
              <a:rPr sz="2000" b="1" spc="-4"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of</a:t>
            </a:r>
            <a:r>
              <a:rPr sz="2000" b="1" spc="-17"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at</a:t>
            </a:r>
            <a:r>
              <a:rPr sz="2000" b="1" spc="-17"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least</a:t>
            </a:r>
            <a:r>
              <a:rPr sz="2000" b="1" spc="-9"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12</a:t>
            </a:r>
            <a:r>
              <a:rPr sz="2000" b="1" spc="-13" dirty="0">
                <a:solidFill>
                  <a:srgbClr val="FF0000"/>
                </a:solidFill>
                <a:latin typeface="Times New Roman" panose="02020603050405020304" pitchFamily="18" charset="0"/>
                <a:cs typeface="Times New Roman" panose="02020603050405020304" pitchFamily="18" charset="0"/>
              </a:rPr>
              <a:t> </a:t>
            </a:r>
            <a:r>
              <a:rPr sz="2000" b="1" spc="-9" dirty="0">
                <a:solidFill>
                  <a:srgbClr val="FF0000"/>
                </a:solidFill>
                <a:latin typeface="Times New Roman" panose="02020603050405020304" pitchFamily="18" charset="0"/>
                <a:cs typeface="Times New Roman" panose="02020603050405020304" pitchFamily="18" charset="0"/>
              </a:rPr>
              <a:t>children</a:t>
            </a:r>
            <a:endParaRPr sz="2000" b="1" dirty="0">
              <a:solidFill>
                <a:srgbClr val="FF0000"/>
              </a:solidFill>
              <a:latin typeface="Times New Roman" panose="02020603050405020304" pitchFamily="18" charset="0"/>
              <a:cs typeface="Times New Roman" panose="02020603050405020304" pitchFamily="18" charset="0"/>
            </a:endParaRPr>
          </a:p>
          <a:p>
            <a:pPr>
              <a:spcBef>
                <a:spcPts val="4"/>
              </a:spcBef>
            </a:pPr>
            <a:endParaRPr sz="2000" dirty="0">
              <a:latin typeface="Times New Roman" panose="02020603050405020304" pitchFamily="18" charset="0"/>
              <a:cs typeface="Times New Roman" panose="02020603050405020304" pitchFamily="18" charset="0"/>
            </a:endParaRPr>
          </a:p>
          <a:p>
            <a:pPr marL="10860" marR="4887" algn="just"/>
            <a:r>
              <a:rPr sz="2000" dirty="0">
                <a:solidFill>
                  <a:srgbClr val="000066"/>
                </a:solidFill>
                <a:latin typeface="Times New Roman" panose="02020603050405020304" pitchFamily="18" charset="0"/>
                <a:cs typeface="Times New Roman" panose="02020603050405020304" pitchFamily="18" charset="0"/>
              </a:rPr>
              <a:t>Children</a:t>
            </a:r>
            <a:r>
              <a:rPr sz="2000" spc="17"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who</a:t>
            </a:r>
            <a:r>
              <a:rPr sz="2000" spc="17"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received</a:t>
            </a:r>
            <a:r>
              <a:rPr sz="2000" spc="13"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antitoxin</a:t>
            </a:r>
            <a:r>
              <a:rPr sz="2000" spc="17"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for</a:t>
            </a:r>
            <a:r>
              <a:rPr sz="2000" spc="13"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diphtheria</a:t>
            </a:r>
            <a:r>
              <a:rPr sz="2000" spc="17"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treatment</a:t>
            </a:r>
            <a:r>
              <a:rPr sz="2000" spc="13" dirty="0">
                <a:solidFill>
                  <a:srgbClr val="000066"/>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died</a:t>
            </a:r>
            <a:r>
              <a:rPr sz="2000" b="1" spc="17"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of</a:t>
            </a:r>
            <a:r>
              <a:rPr sz="2000" b="1" spc="4" dirty="0">
                <a:solidFill>
                  <a:srgbClr val="FF0000"/>
                </a:solidFill>
                <a:latin typeface="Times New Roman" panose="02020603050405020304" pitchFamily="18" charset="0"/>
                <a:cs typeface="Times New Roman" panose="02020603050405020304" pitchFamily="18" charset="0"/>
              </a:rPr>
              <a:t>  </a:t>
            </a:r>
            <a:r>
              <a:rPr sz="2000" b="1" spc="-9" dirty="0">
                <a:solidFill>
                  <a:srgbClr val="FF0000"/>
                </a:solidFill>
                <a:latin typeface="Times New Roman" panose="02020603050405020304" pitchFamily="18" charset="0"/>
                <a:cs typeface="Times New Roman" panose="02020603050405020304" pitchFamily="18" charset="0"/>
              </a:rPr>
              <a:t>tetanus </a:t>
            </a:r>
            <a:r>
              <a:rPr sz="2000" dirty="0">
                <a:solidFill>
                  <a:srgbClr val="000066"/>
                </a:solidFill>
                <a:latin typeface="Times New Roman" panose="02020603050405020304" pitchFamily="18" charset="0"/>
                <a:cs typeface="Times New Roman" panose="02020603050405020304" pitchFamily="18" charset="0"/>
              </a:rPr>
              <a:t>because</a:t>
            </a:r>
            <a:r>
              <a:rPr sz="2000" spc="214"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the</a:t>
            </a:r>
            <a:r>
              <a:rPr sz="2000" spc="227"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horse</a:t>
            </a:r>
            <a:r>
              <a:rPr sz="2000" spc="222"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serum</a:t>
            </a:r>
            <a:r>
              <a:rPr sz="2000" spc="217"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that</a:t>
            </a:r>
            <a:r>
              <a:rPr sz="2000" spc="217"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had</a:t>
            </a:r>
            <a:r>
              <a:rPr sz="2000" spc="222"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been</a:t>
            </a:r>
            <a:r>
              <a:rPr sz="2000" spc="222"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used</a:t>
            </a:r>
            <a:r>
              <a:rPr sz="2000" spc="222"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to</a:t>
            </a:r>
            <a:r>
              <a:rPr sz="2000" spc="214"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prepare</a:t>
            </a:r>
            <a:r>
              <a:rPr sz="2000" spc="217"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the</a:t>
            </a:r>
            <a:r>
              <a:rPr sz="2000" spc="227"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antitoxin</a:t>
            </a:r>
            <a:r>
              <a:rPr sz="2000" spc="222" dirty="0">
                <a:solidFill>
                  <a:srgbClr val="000066"/>
                </a:solidFill>
                <a:latin typeface="Times New Roman" panose="02020603050405020304" pitchFamily="18" charset="0"/>
                <a:cs typeface="Times New Roman" panose="02020603050405020304" pitchFamily="18" charset="0"/>
              </a:rPr>
              <a:t> </a:t>
            </a:r>
            <a:r>
              <a:rPr sz="2000" spc="-21" dirty="0">
                <a:solidFill>
                  <a:srgbClr val="000066"/>
                </a:solidFill>
                <a:latin typeface="Times New Roman" panose="02020603050405020304" pitchFamily="18" charset="0"/>
                <a:cs typeface="Times New Roman" panose="02020603050405020304" pitchFamily="18" charset="0"/>
              </a:rPr>
              <a:t>was </a:t>
            </a:r>
            <a:r>
              <a:rPr sz="2000" dirty="0">
                <a:solidFill>
                  <a:srgbClr val="000066"/>
                </a:solidFill>
                <a:latin typeface="Times New Roman" panose="02020603050405020304" pitchFamily="18" charset="0"/>
                <a:cs typeface="Times New Roman" panose="02020603050405020304" pitchFamily="18" charset="0"/>
              </a:rPr>
              <a:t>contaminated</a:t>
            </a:r>
            <a:r>
              <a:rPr sz="2000" spc="-21"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with</a:t>
            </a:r>
            <a:r>
              <a:rPr sz="2000" spc="-9"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live</a:t>
            </a:r>
            <a:r>
              <a:rPr sz="2000" spc="-13" dirty="0">
                <a:solidFill>
                  <a:srgbClr val="000066"/>
                </a:solidFill>
                <a:latin typeface="Times New Roman" panose="02020603050405020304" pitchFamily="18" charset="0"/>
                <a:cs typeface="Times New Roman" panose="02020603050405020304" pitchFamily="18" charset="0"/>
              </a:rPr>
              <a:t> </a:t>
            </a:r>
            <a:r>
              <a:rPr sz="2000" i="1" dirty="0">
                <a:solidFill>
                  <a:srgbClr val="000066"/>
                </a:solidFill>
                <a:latin typeface="Times New Roman" panose="02020603050405020304" pitchFamily="18" charset="0"/>
                <a:cs typeface="Times New Roman" panose="02020603050405020304" pitchFamily="18" charset="0"/>
              </a:rPr>
              <a:t>tetanus</a:t>
            </a:r>
            <a:r>
              <a:rPr sz="2000" i="1" spc="-30" dirty="0">
                <a:solidFill>
                  <a:srgbClr val="000066"/>
                </a:solidFill>
                <a:latin typeface="Times New Roman" panose="02020603050405020304" pitchFamily="18" charset="0"/>
                <a:cs typeface="Times New Roman" panose="02020603050405020304" pitchFamily="18" charset="0"/>
              </a:rPr>
              <a:t> </a:t>
            </a:r>
            <a:r>
              <a:rPr sz="2000" i="1" spc="-9" dirty="0">
                <a:solidFill>
                  <a:srgbClr val="000066"/>
                </a:solidFill>
                <a:latin typeface="Times New Roman" panose="02020603050405020304" pitchFamily="18" charset="0"/>
                <a:cs typeface="Times New Roman" panose="02020603050405020304" pitchFamily="18" charset="0"/>
              </a:rPr>
              <a:t>bacilli</a:t>
            </a:r>
            <a:r>
              <a:rPr sz="2000" spc="-9" dirty="0">
                <a:solidFill>
                  <a:srgbClr val="000066"/>
                </a:solidFill>
                <a:latin typeface="Times New Roman" panose="02020603050405020304" pitchFamily="18" charset="0"/>
                <a:cs typeface="Times New Roman" panose="02020603050405020304" pitchFamily="18" charset="0"/>
              </a:rPr>
              <a:t>.</a:t>
            </a:r>
            <a:endParaRPr sz="2000" dirty="0">
              <a:latin typeface="Times New Roman" panose="02020603050405020304" pitchFamily="18" charset="0"/>
              <a:cs typeface="Times New Roman" panose="02020603050405020304" pitchFamily="18" charset="0"/>
            </a:endParaRPr>
          </a:p>
          <a:p>
            <a:pPr algn="just">
              <a:lnSpc>
                <a:spcPct val="150000"/>
              </a:lnSpc>
              <a:spcBef>
                <a:spcPts val="4"/>
              </a:spcBef>
            </a:pPr>
            <a:endParaRPr sz="2000" dirty="0">
              <a:latin typeface="Times New Roman" panose="02020603050405020304" pitchFamily="18" charset="0"/>
              <a:cs typeface="Times New Roman" panose="02020603050405020304" pitchFamily="18" charset="0"/>
            </a:endParaRPr>
          </a:p>
          <a:p>
            <a:pPr marL="10860" marR="4344" algn="just">
              <a:lnSpc>
                <a:spcPct val="150000"/>
              </a:lnSpc>
            </a:pPr>
            <a:r>
              <a:rPr sz="2000" b="1" dirty="0">
                <a:solidFill>
                  <a:srgbClr val="000066"/>
                </a:solidFill>
                <a:latin typeface="Times New Roman" panose="02020603050405020304" pitchFamily="18" charset="0"/>
                <a:cs typeface="Times New Roman" panose="02020603050405020304" pitchFamily="18" charset="0"/>
              </a:rPr>
              <a:t>Regulation</a:t>
            </a:r>
            <a:r>
              <a:rPr sz="2000" dirty="0">
                <a:solidFill>
                  <a:srgbClr val="000066"/>
                </a:solidFill>
                <a:latin typeface="Times New Roman" panose="02020603050405020304" pitchFamily="18" charset="0"/>
                <a:cs typeface="Times New Roman" panose="02020603050405020304" pitchFamily="18" charset="0"/>
              </a:rPr>
              <a:t>:</a:t>
            </a:r>
            <a:r>
              <a:rPr sz="2000" spc="376" dirty="0">
                <a:solidFill>
                  <a:srgbClr val="000066"/>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Biologics</a:t>
            </a:r>
            <a:r>
              <a:rPr sz="2000" b="1" spc="368"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Control</a:t>
            </a:r>
            <a:r>
              <a:rPr sz="2000" b="1" spc="368"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Act</a:t>
            </a:r>
            <a:r>
              <a:rPr sz="2000" b="1" spc="355"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of</a:t>
            </a:r>
            <a:r>
              <a:rPr sz="2000" b="1" spc="359"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1902</a:t>
            </a:r>
            <a:r>
              <a:rPr sz="2000" b="1" spc="363" dirty="0">
                <a:solidFill>
                  <a:srgbClr val="00B050"/>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signed</a:t>
            </a:r>
            <a:r>
              <a:rPr sz="2000" spc="368"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into</a:t>
            </a:r>
            <a:r>
              <a:rPr sz="2000" spc="376"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law</a:t>
            </a:r>
            <a:r>
              <a:rPr sz="2000" spc="359"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by</a:t>
            </a:r>
            <a:r>
              <a:rPr sz="2000" spc="368"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President</a:t>
            </a:r>
            <a:r>
              <a:rPr sz="2000" spc="359" dirty="0">
                <a:solidFill>
                  <a:srgbClr val="000066"/>
                </a:solidFill>
                <a:latin typeface="Times New Roman" panose="02020603050405020304" pitchFamily="18" charset="0"/>
                <a:cs typeface="Times New Roman" panose="02020603050405020304" pitchFamily="18" charset="0"/>
              </a:rPr>
              <a:t> </a:t>
            </a:r>
            <a:r>
              <a:rPr sz="2000" spc="-21" dirty="0">
                <a:solidFill>
                  <a:srgbClr val="000066"/>
                </a:solidFill>
                <a:latin typeface="Times New Roman" panose="02020603050405020304" pitchFamily="18" charset="0"/>
                <a:cs typeface="Times New Roman" panose="02020603050405020304" pitchFamily="18" charset="0"/>
              </a:rPr>
              <a:t>T. </a:t>
            </a:r>
            <a:r>
              <a:rPr sz="2000" spc="-9" dirty="0">
                <a:solidFill>
                  <a:srgbClr val="000066"/>
                </a:solidFill>
                <a:latin typeface="Times New Roman" panose="02020603050405020304" pitchFamily="18" charset="0"/>
                <a:cs typeface="Times New Roman" panose="02020603050405020304" pitchFamily="18" charset="0"/>
              </a:rPr>
              <a:t>Roosevelt.</a:t>
            </a:r>
            <a:r>
              <a:rPr lang="en-US" sz="2000" spc="-9" dirty="0">
                <a:solidFill>
                  <a:srgbClr val="000066"/>
                </a:solidFill>
                <a:latin typeface="Times New Roman" panose="02020603050405020304" pitchFamily="18" charset="0"/>
                <a:cs typeface="Times New Roman" panose="02020603050405020304" pitchFamily="18" charset="0"/>
              </a:rPr>
              <a:t> </a:t>
            </a:r>
            <a:r>
              <a:rPr sz="2000" b="1" spc="-9" dirty="0">
                <a:solidFill>
                  <a:srgbClr val="00B050"/>
                </a:solidFill>
                <a:latin typeface="Times New Roman" panose="02020603050405020304" pitchFamily="18" charset="0"/>
                <a:cs typeface="Times New Roman" panose="02020603050405020304" pitchFamily="18" charset="0"/>
              </a:rPr>
              <a:t>Required</a:t>
            </a:r>
            <a:r>
              <a:rPr lang="en-US" sz="2000" b="1" spc="-9" dirty="0">
                <a:solidFill>
                  <a:srgbClr val="00B050"/>
                </a:solidFill>
                <a:latin typeface="Times New Roman" panose="02020603050405020304" pitchFamily="18" charset="0"/>
                <a:cs typeface="Times New Roman" panose="02020603050405020304" pitchFamily="18" charset="0"/>
              </a:rPr>
              <a:t> </a:t>
            </a:r>
            <a:r>
              <a:rPr sz="2000" b="1" spc="-9" dirty="0">
                <a:solidFill>
                  <a:srgbClr val="00B050"/>
                </a:solidFill>
                <a:latin typeface="Times New Roman" panose="02020603050405020304" pitchFamily="18" charset="0"/>
                <a:cs typeface="Times New Roman" panose="02020603050405020304" pitchFamily="18" charset="0"/>
              </a:rPr>
              <a:t>inspections</a:t>
            </a:r>
            <a:r>
              <a:rPr lang="en-US" sz="2000" b="1" spc="-9" dirty="0">
                <a:solidFill>
                  <a:srgbClr val="00B050"/>
                </a:solidFill>
                <a:latin typeface="Times New Roman" panose="02020603050405020304" pitchFamily="18" charset="0"/>
                <a:cs typeface="Times New Roman" panose="02020603050405020304" pitchFamily="18" charset="0"/>
              </a:rPr>
              <a:t> </a:t>
            </a:r>
            <a:r>
              <a:rPr sz="2000" b="1" spc="-21" dirty="0">
                <a:solidFill>
                  <a:srgbClr val="00B050"/>
                </a:solidFill>
                <a:latin typeface="Times New Roman" panose="02020603050405020304" pitchFamily="18" charset="0"/>
                <a:cs typeface="Times New Roman" panose="02020603050405020304" pitchFamily="18" charset="0"/>
              </a:rPr>
              <a:t>of</a:t>
            </a:r>
            <a:r>
              <a:rPr sz="2000" b="1" dirty="0">
                <a:solidFill>
                  <a:srgbClr val="00B050"/>
                </a:solidFill>
                <a:latin typeface="Times New Roman" panose="02020603050405020304" pitchFamily="18" charset="0"/>
                <a:cs typeface="Times New Roman" panose="02020603050405020304" pitchFamily="18" charset="0"/>
              </a:rPr>
              <a:t>	</a:t>
            </a:r>
            <a:r>
              <a:rPr lang="en-US" sz="2000" b="1" dirty="0">
                <a:solidFill>
                  <a:srgbClr val="00B050"/>
                </a:solidFill>
                <a:latin typeface="Times New Roman" panose="02020603050405020304" pitchFamily="18" charset="0"/>
                <a:cs typeface="Times New Roman" panose="02020603050405020304" pitchFamily="18" charset="0"/>
              </a:rPr>
              <a:t> </a:t>
            </a:r>
            <a:r>
              <a:rPr sz="2000" b="1" spc="-9" dirty="0">
                <a:solidFill>
                  <a:srgbClr val="00B050"/>
                </a:solidFill>
                <a:latin typeface="Times New Roman" panose="02020603050405020304" pitchFamily="18" charset="0"/>
                <a:cs typeface="Times New Roman" panose="02020603050405020304" pitchFamily="18" charset="0"/>
              </a:rPr>
              <a:t>manufacturers</a:t>
            </a:r>
            <a:r>
              <a:rPr lang="en-US" sz="2000" b="1" spc="-9" dirty="0">
                <a:solidFill>
                  <a:srgbClr val="00B050"/>
                </a:solidFill>
                <a:latin typeface="Times New Roman" panose="02020603050405020304" pitchFamily="18" charset="0"/>
                <a:cs typeface="Times New Roman" panose="02020603050405020304" pitchFamily="18" charset="0"/>
              </a:rPr>
              <a:t> </a:t>
            </a:r>
            <a:r>
              <a:rPr sz="2000" b="1" spc="-21" dirty="0">
                <a:solidFill>
                  <a:srgbClr val="000066"/>
                </a:solidFill>
                <a:latin typeface="Times New Roman" panose="02020603050405020304" pitchFamily="18" charset="0"/>
                <a:cs typeface="Times New Roman" panose="02020603050405020304" pitchFamily="18" charset="0"/>
              </a:rPr>
              <a:t>and</a:t>
            </a:r>
            <a:r>
              <a:rPr lang="en-US" sz="2000" b="1" spc="-21" dirty="0">
                <a:solidFill>
                  <a:srgbClr val="000066"/>
                </a:solidFill>
                <a:latin typeface="Times New Roman" panose="02020603050405020304" pitchFamily="18" charset="0"/>
                <a:cs typeface="Times New Roman" panose="02020603050405020304" pitchFamily="18" charset="0"/>
              </a:rPr>
              <a:t> </a:t>
            </a:r>
            <a:r>
              <a:rPr sz="2000" b="1" spc="-9" dirty="0">
                <a:solidFill>
                  <a:srgbClr val="000066"/>
                </a:solidFill>
                <a:latin typeface="Times New Roman" panose="02020603050405020304" pitchFamily="18" charset="0"/>
                <a:cs typeface="Times New Roman" panose="02020603050405020304" pitchFamily="18" charset="0"/>
              </a:rPr>
              <a:t>sellers</a:t>
            </a:r>
            <a:r>
              <a:rPr lang="en-US" sz="2000" b="1" spc="-9" dirty="0">
                <a:solidFill>
                  <a:srgbClr val="000066"/>
                </a:solidFill>
                <a:latin typeface="Times New Roman" panose="02020603050405020304" pitchFamily="18" charset="0"/>
                <a:cs typeface="Times New Roman" panose="02020603050405020304" pitchFamily="18" charset="0"/>
              </a:rPr>
              <a:t> </a:t>
            </a:r>
            <a:r>
              <a:rPr sz="2000" b="1" spc="-21" dirty="0">
                <a:solidFill>
                  <a:srgbClr val="000066"/>
                </a:solidFill>
                <a:latin typeface="Times New Roman" panose="02020603050405020304" pitchFamily="18" charset="0"/>
                <a:cs typeface="Times New Roman" panose="02020603050405020304" pitchFamily="18" charset="0"/>
              </a:rPr>
              <a:t>of</a:t>
            </a:r>
            <a:r>
              <a:rPr lang="en-US" sz="2000" b="1" spc="-21" dirty="0">
                <a:solidFill>
                  <a:srgbClr val="000066"/>
                </a:solidFill>
                <a:latin typeface="Times New Roman" panose="02020603050405020304" pitchFamily="18" charset="0"/>
                <a:cs typeface="Times New Roman" panose="02020603050405020304" pitchFamily="18" charset="0"/>
              </a:rPr>
              <a:t> </a:t>
            </a:r>
            <a:r>
              <a:rPr sz="2000" b="1" spc="-9" dirty="0">
                <a:solidFill>
                  <a:srgbClr val="000066"/>
                </a:solidFill>
                <a:latin typeface="Times New Roman" panose="02020603050405020304" pitchFamily="18" charset="0"/>
                <a:cs typeface="Times New Roman" panose="02020603050405020304" pitchFamily="18" charset="0"/>
              </a:rPr>
              <a:t>biological </a:t>
            </a:r>
            <a:r>
              <a:rPr sz="2000" b="1" dirty="0">
                <a:solidFill>
                  <a:srgbClr val="000066"/>
                </a:solidFill>
                <a:latin typeface="Times New Roman" panose="02020603050405020304" pitchFamily="18" charset="0"/>
                <a:cs typeface="Times New Roman" panose="02020603050405020304" pitchFamily="18" charset="0"/>
              </a:rPr>
              <a:t>products</a:t>
            </a:r>
            <a:r>
              <a:rPr sz="2000" b="1" spc="-17"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and testing</a:t>
            </a:r>
            <a:r>
              <a:rPr sz="2000" b="1" spc="-26"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of</a:t>
            </a:r>
            <a:r>
              <a:rPr sz="2000" b="1" spc="-9"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such</a:t>
            </a:r>
            <a:r>
              <a:rPr sz="2000" b="1" spc="-9"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products</a:t>
            </a:r>
            <a:r>
              <a:rPr sz="2000" b="1" spc="-13"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for</a:t>
            </a:r>
            <a:r>
              <a:rPr sz="2000" b="1" spc="-4"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purity</a:t>
            </a:r>
            <a:r>
              <a:rPr sz="2000" b="1" spc="-9"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and</a:t>
            </a:r>
            <a:r>
              <a:rPr sz="2000" b="1" spc="-13" dirty="0">
                <a:solidFill>
                  <a:srgbClr val="000066"/>
                </a:solidFill>
                <a:latin typeface="Times New Roman" panose="02020603050405020304" pitchFamily="18" charset="0"/>
                <a:cs typeface="Times New Roman" panose="02020603050405020304" pitchFamily="18" charset="0"/>
              </a:rPr>
              <a:t> </a:t>
            </a:r>
            <a:r>
              <a:rPr sz="2000" b="1" spc="-9" dirty="0">
                <a:solidFill>
                  <a:srgbClr val="000066"/>
                </a:solidFill>
                <a:latin typeface="Times New Roman" panose="02020603050405020304" pitchFamily="18" charset="0"/>
                <a:cs typeface="Times New Roman" panose="02020603050405020304" pitchFamily="18" charset="0"/>
              </a:rPr>
              <a:t>strength.</a:t>
            </a:r>
            <a:endParaRPr sz="2000" dirty="0">
              <a:latin typeface="Times New Roman" panose="02020603050405020304" pitchFamily="18" charset="0"/>
              <a:cs typeface="Times New Roman" panose="02020603050405020304" pitchFamily="18" charset="0"/>
            </a:endParaRPr>
          </a:p>
          <a:p>
            <a:pPr algn="just">
              <a:lnSpc>
                <a:spcPct val="150000"/>
              </a:lnSpc>
              <a:spcBef>
                <a:spcPts val="4"/>
              </a:spcBef>
            </a:pPr>
            <a:endParaRPr sz="2000" dirty="0">
              <a:latin typeface="Times New Roman" panose="02020603050405020304" pitchFamily="18" charset="0"/>
              <a:cs typeface="Times New Roman" panose="02020603050405020304" pitchFamily="18" charset="0"/>
            </a:endParaRPr>
          </a:p>
          <a:p>
            <a:pPr marL="10860" marR="4344" algn="just">
              <a:lnSpc>
                <a:spcPct val="150000"/>
              </a:lnSpc>
            </a:pPr>
            <a:r>
              <a:rPr sz="2000" b="1" dirty="0">
                <a:solidFill>
                  <a:srgbClr val="000066"/>
                </a:solidFill>
                <a:latin typeface="Times New Roman" panose="02020603050405020304" pitchFamily="18" charset="0"/>
                <a:cs typeface="Times New Roman" panose="02020603050405020304" pitchFamily="18" charset="0"/>
              </a:rPr>
              <a:t>The</a:t>
            </a:r>
            <a:r>
              <a:rPr sz="2000" b="1" spc="368"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importance</a:t>
            </a:r>
            <a:r>
              <a:rPr sz="2000" b="1" spc="389"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of</a:t>
            </a:r>
            <a:r>
              <a:rPr sz="2000" b="1" spc="381"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quality</a:t>
            </a:r>
            <a:r>
              <a:rPr sz="2000" b="1" spc="368"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of</a:t>
            </a:r>
            <a:r>
              <a:rPr sz="2000" b="1" spc="385"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raw</a:t>
            </a:r>
            <a:r>
              <a:rPr sz="2000" b="1" spc="402"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materials</a:t>
            </a:r>
            <a:r>
              <a:rPr sz="2000" b="1" spc="368"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was</a:t>
            </a:r>
            <a:r>
              <a:rPr sz="2000" b="1" spc="371"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demonstrated,</a:t>
            </a:r>
            <a:r>
              <a:rPr sz="2000" b="1" spc="402" dirty="0">
                <a:solidFill>
                  <a:srgbClr val="000066"/>
                </a:solidFill>
                <a:latin typeface="Times New Roman" panose="02020603050405020304" pitchFamily="18" charset="0"/>
                <a:cs typeface="Times New Roman" panose="02020603050405020304" pitchFamily="18" charset="0"/>
              </a:rPr>
              <a:t> </a:t>
            </a:r>
            <a:r>
              <a:rPr sz="2000" b="1" spc="-9" dirty="0">
                <a:solidFill>
                  <a:srgbClr val="000066"/>
                </a:solidFill>
                <a:latin typeface="Times New Roman" panose="02020603050405020304" pitchFamily="18" charset="0"/>
                <a:cs typeface="Times New Roman" panose="02020603050405020304" pitchFamily="18" charset="0"/>
              </a:rPr>
              <a:t>along </a:t>
            </a:r>
            <a:r>
              <a:rPr sz="2000" b="1" dirty="0">
                <a:solidFill>
                  <a:srgbClr val="000066"/>
                </a:solidFill>
                <a:latin typeface="Times New Roman" panose="02020603050405020304" pitchFamily="18" charset="0"/>
                <a:cs typeface="Times New Roman" panose="02020603050405020304" pitchFamily="18" charset="0"/>
              </a:rPr>
              <a:t>with</a:t>
            </a:r>
            <a:r>
              <a:rPr sz="2000" b="1" spc="68"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the</a:t>
            </a:r>
            <a:r>
              <a:rPr sz="2000" b="1" spc="68"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ability</a:t>
            </a:r>
            <a:r>
              <a:rPr sz="2000" b="1" spc="73"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of</a:t>
            </a:r>
            <a:r>
              <a:rPr sz="2000" b="1" spc="73"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animal-derived</a:t>
            </a:r>
            <a:r>
              <a:rPr sz="2000" b="1" spc="77"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materials</a:t>
            </a:r>
            <a:r>
              <a:rPr sz="2000" b="1" spc="77"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to</a:t>
            </a:r>
            <a:r>
              <a:rPr sz="2000" b="1" spc="73"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pass</a:t>
            </a:r>
            <a:r>
              <a:rPr sz="2000" b="1" spc="73"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diseases</a:t>
            </a:r>
            <a:r>
              <a:rPr sz="2000" b="1" spc="77" dirty="0">
                <a:solidFill>
                  <a:srgbClr val="000066"/>
                </a:solidFill>
                <a:latin typeface="Times New Roman" panose="02020603050405020304" pitchFamily="18" charset="0"/>
                <a:cs typeface="Times New Roman" panose="02020603050405020304" pitchFamily="18" charset="0"/>
              </a:rPr>
              <a:t>  </a:t>
            </a:r>
            <a:r>
              <a:rPr sz="2000" b="1" spc="-17" dirty="0">
                <a:solidFill>
                  <a:srgbClr val="000066"/>
                </a:solidFill>
                <a:latin typeface="Times New Roman" panose="02020603050405020304" pitchFamily="18" charset="0"/>
                <a:cs typeface="Times New Roman" panose="02020603050405020304" pitchFamily="18" charset="0"/>
              </a:rPr>
              <a:t>both </a:t>
            </a:r>
            <a:r>
              <a:rPr sz="2000" b="1" dirty="0">
                <a:solidFill>
                  <a:srgbClr val="000066"/>
                </a:solidFill>
                <a:latin typeface="Times New Roman" panose="02020603050405020304" pitchFamily="18" charset="0"/>
                <a:cs typeface="Times New Roman" panose="02020603050405020304" pitchFamily="18" charset="0"/>
              </a:rPr>
              <a:t>known</a:t>
            </a:r>
            <a:r>
              <a:rPr sz="2000" b="1" spc="-38"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and</a:t>
            </a:r>
            <a:r>
              <a:rPr sz="2000" b="1" spc="4" dirty="0">
                <a:solidFill>
                  <a:srgbClr val="000066"/>
                </a:solidFill>
                <a:latin typeface="Times New Roman" panose="02020603050405020304" pitchFamily="18" charset="0"/>
                <a:cs typeface="Times New Roman" panose="02020603050405020304" pitchFamily="18" charset="0"/>
              </a:rPr>
              <a:t> </a:t>
            </a:r>
            <a:r>
              <a:rPr sz="2000" b="1" spc="-9" dirty="0">
                <a:solidFill>
                  <a:srgbClr val="000066"/>
                </a:solidFill>
                <a:latin typeface="Times New Roman" panose="02020603050405020304" pitchFamily="18" charset="0"/>
                <a:cs typeface="Times New Roman" panose="02020603050405020304" pitchFamily="18" charset="0"/>
              </a:rPr>
              <a:t>unknown.</a:t>
            </a:r>
            <a:endParaRPr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45E00-57B0-B3D2-8F2E-DFF82AA4248C}"/>
              </a:ext>
            </a:extLst>
          </p:cNvPr>
          <p:cNvSpPr>
            <a:spLocks noGrp="1"/>
          </p:cNvSpPr>
          <p:nvPr>
            <p:ph type="title"/>
          </p:nvPr>
        </p:nvSpPr>
        <p:spPr>
          <a:xfrm>
            <a:off x="628650" y="365126"/>
            <a:ext cx="7886700" cy="562153"/>
          </a:xfrm>
        </p:spPr>
        <p:txBody>
          <a:bodyPr>
            <a:normAutofit fontScale="90000"/>
          </a:bodyPr>
          <a:lstStyle/>
          <a:p>
            <a:pPr algn="ctr"/>
            <a:r>
              <a:rPr lang="en-BD" sz="3600" b="1" kern="100" dirty="0">
                <a:solidFill>
                  <a:srgbClr val="0070C0"/>
                </a:solidFill>
                <a:latin typeface="Times New Roman" panose="02020603050405020304" pitchFamily="18" charset="0"/>
                <a:ea typeface="Aptos" panose="020B0004020202020204" pitchFamily="34" charset="0"/>
                <a:cs typeface="Times New Roman" panose="02020603050405020304" pitchFamily="18" charset="0"/>
              </a:rPr>
              <a:t>Q</a:t>
            </a:r>
            <a:r>
              <a:rPr lang="en-BD" sz="3600" b="1"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ualification and Validation</a:t>
            </a:r>
            <a:endParaRPr lang="en-BD" b="1"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C8B4DAF-E1E2-3252-38C7-AB0F2FF6DD9E}"/>
              </a:ext>
            </a:extLst>
          </p:cNvPr>
          <p:cNvSpPr>
            <a:spLocks noGrp="1"/>
          </p:cNvSpPr>
          <p:nvPr>
            <p:ph idx="1"/>
          </p:nvPr>
        </p:nvSpPr>
        <p:spPr/>
        <p:txBody>
          <a:bodyPr/>
          <a:lstStyle/>
          <a:p>
            <a:pPr indent="0" algn="just">
              <a:lnSpc>
                <a:spcPct val="150000"/>
              </a:lnSpc>
              <a:buNone/>
            </a:pPr>
            <a:endParaRPr lang="en-BD" sz="2400" b="1" kern="1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endParaRPr>
          </a:p>
          <a:p>
            <a:pPr indent="0" algn="just">
              <a:lnSpc>
                <a:spcPct val="150000"/>
              </a:lnSpc>
              <a:buNone/>
            </a:pPr>
            <a:r>
              <a:rPr lang="en-BD" sz="2400" b="1" kern="100" dirty="0">
                <a:effectLst/>
                <a:latin typeface="Times New Roman" panose="02020603050405020304" pitchFamily="18" charset="0"/>
                <a:ea typeface="Aptos" panose="020B0004020202020204" pitchFamily="34" charset="0"/>
                <a:cs typeface="Times New Roman" panose="02020603050405020304" pitchFamily="18" charset="0"/>
              </a:rPr>
              <a:t>The key elements </a:t>
            </a:r>
            <a:r>
              <a:rPr lang="en-BD" sz="2400" kern="100" dirty="0">
                <a:effectLst/>
                <a:latin typeface="Times New Roman" panose="02020603050405020304" pitchFamily="18" charset="0"/>
                <a:ea typeface="Aptos" panose="020B0004020202020204" pitchFamily="34" charset="0"/>
                <a:cs typeface="Times New Roman" panose="02020603050405020304" pitchFamily="18" charset="0"/>
              </a:rPr>
              <a:t>of a qualification and validation programme of a company should be clearly defined and documented in a </a:t>
            </a:r>
            <a:r>
              <a:rPr lang="en-BD" sz="2400" b="1" kern="100" dirty="0">
                <a:effectLst/>
                <a:latin typeface="Times New Roman" panose="02020603050405020304" pitchFamily="18" charset="0"/>
                <a:ea typeface="Aptos" panose="020B0004020202020204" pitchFamily="34" charset="0"/>
                <a:cs typeface="Times New Roman" panose="02020603050405020304" pitchFamily="18" charset="0"/>
              </a:rPr>
              <a:t>validation master </a:t>
            </a:r>
            <a:r>
              <a:rPr lang="en-BD" sz="2400" b="1" kern="100" dirty="0">
                <a:latin typeface="Times New Roman" panose="02020603050405020304" pitchFamily="18" charset="0"/>
                <a:ea typeface="Aptos" panose="020B0004020202020204" pitchFamily="34" charset="0"/>
                <a:cs typeface="Times New Roman" panose="02020603050405020304" pitchFamily="18" charset="0"/>
              </a:rPr>
              <a:t>plan.</a:t>
            </a:r>
            <a:r>
              <a:rPr lang="en-BD" sz="2400" kern="100" dirty="0">
                <a:latin typeface="Times New Roman" panose="02020603050405020304" pitchFamily="18" charset="0"/>
                <a:ea typeface="Aptos" panose="020B0004020202020204" pitchFamily="34" charset="0"/>
                <a:cs typeface="Times New Roman" panose="02020603050405020304" pitchFamily="18" charset="0"/>
              </a:rPr>
              <a:t>			     </a:t>
            </a:r>
            <a:r>
              <a:rPr lang="en-BD" sz="1600" b="1" kern="100" dirty="0">
                <a:solidFill>
                  <a:srgbClr val="0070C0"/>
                </a:solidFill>
                <a:latin typeface="Times New Roman" panose="02020603050405020304" pitchFamily="18" charset="0"/>
                <a:ea typeface="Aptos" panose="020B0004020202020204" pitchFamily="34" charset="0"/>
                <a:cs typeface="Times New Roman" panose="02020603050405020304" pitchFamily="18" charset="0"/>
              </a:rPr>
              <a:t> </a:t>
            </a:r>
            <a:r>
              <a:rPr lang="en-BD" sz="1600" b="1" kern="100" dirty="0">
                <a:latin typeface="Times New Roman" panose="02020603050405020304" pitchFamily="18" charset="0"/>
                <a:ea typeface="Aptos" panose="020B0004020202020204" pitchFamily="34" charset="0"/>
                <a:cs typeface="Times New Roman" panose="02020603050405020304" pitchFamily="18" charset="0"/>
              </a:rPr>
              <a:t>4.2</a:t>
            </a:r>
          </a:p>
          <a:p>
            <a:pPr indent="0" algn="just">
              <a:lnSpc>
                <a:spcPct val="150000"/>
              </a:lnSpc>
              <a:buNone/>
            </a:pPr>
            <a:endParaRPr lang="en-BD" sz="2400" kern="100" dirty="0">
              <a:effectLst/>
              <a:latin typeface="Times New Roman" panose="02020603050405020304" pitchFamily="18" charset="0"/>
              <a:ea typeface="Aptos" panose="020B0004020202020204" pitchFamily="34" charset="0"/>
              <a:cs typeface="Times New Roman" panose="02020603050405020304" pitchFamily="18" charset="0"/>
            </a:endParaRPr>
          </a:p>
          <a:p>
            <a:pPr indent="457200" algn="just">
              <a:lnSpc>
                <a:spcPct val="150000"/>
              </a:lnSpc>
            </a:pPr>
            <a:endParaRPr lang="en-BD" sz="2400" kern="100" dirty="0">
              <a:latin typeface="Times New Roman" panose="02020603050405020304" pitchFamily="18" charset="0"/>
              <a:ea typeface="Aptos" panose="020B0004020202020204" pitchFamily="34" charset="0"/>
              <a:cs typeface="Times New Roman" panose="02020603050405020304" pitchFamily="18" charset="0"/>
            </a:endParaRPr>
          </a:p>
          <a:p>
            <a:pPr indent="457200" algn="just">
              <a:lnSpc>
                <a:spcPct val="150000"/>
              </a:lnSpc>
            </a:pPr>
            <a:endParaRPr lang="en-BD" sz="1800" kern="100" dirty="0">
              <a:effectLst/>
              <a:latin typeface="Times New Roman" panose="02020603050405020304" pitchFamily="18" charset="0"/>
              <a:ea typeface="Aptos" panose="020B0004020202020204" pitchFamily="34" charset="0"/>
              <a:cs typeface="Times New Roman" panose="02020603050405020304" pitchFamily="18" charset="0"/>
            </a:endParaRPr>
          </a:p>
          <a:p>
            <a:endParaRPr lang="en-BD" dirty="0"/>
          </a:p>
        </p:txBody>
      </p:sp>
      <p:sp>
        <p:nvSpPr>
          <p:cNvPr id="5" name="Slide Number Placeholder 4">
            <a:extLst>
              <a:ext uri="{FF2B5EF4-FFF2-40B4-BE49-F238E27FC236}">
                <a16:creationId xmlns:a16="http://schemas.microsoft.com/office/drawing/2014/main" id="{6D0E17CD-FD11-B939-5546-18F8D308EF38}"/>
              </a:ext>
            </a:extLst>
          </p:cNvPr>
          <p:cNvSpPr>
            <a:spLocks noGrp="1"/>
          </p:cNvSpPr>
          <p:nvPr>
            <p:ph type="sldNum" sz="quarter" idx="12"/>
          </p:nvPr>
        </p:nvSpPr>
        <p:spPr/>
        <p:txBody>
          <a:bodyPr/>
          <a:lstStyle/>
          <a:p>
            <a:fld id="{0769F0C5-52D3-9E4A-B1F4-6AB16662BC82}" type="slidenum">
              <a:rPr lang="en-BD" smtClean="0"/>
              <a:t>30</a:t>
            </a:fld>
            <a:endParaRPr lang="en-BD"/>
          </a:p>
        </p:txBody>
      </p:sp>
    </p:spTree>
    <p:extLst>
      <p:ext uri="{BB962C8B-B14F-4D97-AF65-F5344CB8AC3E}">
        <p14:creationId xmlns:p14="http://schemas.microsoft.com/office/powerpoint/2010/main" val="24078471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4E190-0282-170A-3196-E97E2AE20E3F}"/>
              </a:ext>
            </a:extLst>
          </p:cNvPr>
          <p:cNvSpPr>
            <a:spLocks noGrp="1"/>
          </p:cNvSpPr>
          <p:nvPr>
            <p:ph type="title"/>
          </p:nvPr>
        </p:nvSpPr>
        <p:spPr>
          <a:xfrm>
            <a:off x="399245" y="547689"/>
            <a:ext cx="7886700" cy="626547"/>
          </a:xfrm>
        </p:spPr>
        <p:txBody>
          <a:bodyPr>
            <a:normAutofit fontScale="90000"/>
          </a:bodyPr>
          <a:lstStyle/>
          <a:p>
            <a:pPr algn="ctr"/>
            <a:r>
              <a:rPr lang="en-BD" sz="3600" b="1" kern="100" dirty="0">
                <a:solidFill>
                  <a:srgbClr val="0070C0"/>
                </a:solidFill>
                <a:latin typeface="Times New Roman" panose="02020603050405020304" pitchFamily="18" charset="0"/>
                <a:ea typeface="Aptos" panose="020B0004020202020204" pitchFamily="34" charset="0"/>
                <a:cs typeface="Times New Roman" panose="02020603050405020304" pitchFamily="18" charset="0"/>
              </a:rPr>
              <a:t> Complaints</a:t>
            </a:r>
            <a:br>
              <a:rPr lang="en-BD" sz="3600" b="1" kern="100" dirty="0">
                <a:solidFill>
                  <a:srgbClr val="0070C0"/>
                </a:solidFill>
                <a:latin typeface="Times New Roman" panose="02020603050405020304" pitchFamily="18" charset="0"/>
                <a:ea typeface="Aptos" panose="020B0004020202020204" pitchFamily="34" charset="0"/>
                <a:cs typeface="Times New Roman" panose="02020603050405020304" pitchFamily="18" charset="0"/>
              </a:rPr>
            </a:br>
            <a:endParaRPr lang="en-BD" b="1"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75D230A-5240-799A-544C-7DB5D3DAFAB2}"/>
              </a:ext>
            </a:extLst>
          </p:cNvPr>
          <p:cNvSpPr>
            <a:spLocks noGrp="1"/>
          </p:cNvSpPr>
          <p:nvPr>
            <p:ph idx="1"/>
          </p:nvPr>
        </p:nvSpPr>
        <p:spPr>
          <a:xfrm>
            <a:off x="399245" y="1326524"/>
            <a:ext cx="8590209" cy="4850439"/>
          </a:xfrm>
        </p:spPr>
        <p:txBody>
          <a:bodyPr>
            <a:noAutofit/>
          </a:bodyPr>
          <a:lstStyle/>
          <a:p>
            <a:pPr marL="0" indent="0" algn="just">
              <a:lnSpc>
                <a:spcPct val="150000"/>
              </a:lnSpc>
              <a:buNone/>
              <a:tabLst>
                <a:tab pos="1762760" algn="l"/>
              </a:tabLst>
            </a:pPr>
            <a:r>
              <a:rPr lang="en-BD" sz="2400" b="1" kern="100" dirty="0">
                <a:effectLst/>
                <a:latin typeface="Times New Roman" panose="02020603050405020304" pitchFamily="18" charset="0"/>
                <a:ea typeface="Aptos" panose="020B0004020202020204" pitchFamily="34" charset="0"/>
                <a:cs typeface="Times New Roman" panose="02020603050405020304" pitchFamily="18" charset="0"/>
              </a:rPr>
              <a:t>Principle</a:t>
            </a:r>
            <a:r>
              <a:rPr lang="en-BD" sz="2400" b="1" kern="100" dirty="0">
                <a:latin typeface="Times New Roman" panose="02020603050405020304" pitchFamily="18" charset="0"/>
                <a:ea typeface="Aptos" panose="020B0004020202020204" pitchFamily="34" charset="0"/>
                <a:cs typeface="Times New Roman" panose="02020603050405020304" pitchFamily="18" charset="0"/>
              </a:rPr>
              <a:t>:</a:t>
            </a:r>
            <a:r>
              <a:rPr lang="en-BD" sz="24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BD" sz="2400" kern="100" dirty="0">
                <a:effectLst/>
                <a:latin typeface="Times New Roman" panose="02020603050405020304" pitchFamily="18" charset="0"/>
                <a:ea typeface="Aptos" panose="020B0004020202020204" pitchFamily="34" charset="0"/>
                <a:cs typeface="Times New Roman" panose="02020603050405020304" pitchFamily="18" charset="0"/>
              </a:rPr>
              <a:t>All complaints and other information concerning potentially defective products should be carefully reviewed according to written procedures and the corrective action should be taken.</a:t>
            </a:r>
          </a:p>
          <a:p>
            <a:pPr algn="just">
              <a:lnSpc>
                <a:spcPct val="150000"/>
              </a:lnSpc>
              <a:tabLst>
                <a:tab pos="1762760" algn="l"/>
              </a:tabLst>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A person responsible for handling the complaints and deciding the measures to be taken should be designated.</a:t>
            </a:r>
            <a:endParaRPr lang="en-BD" sz="2000" kern="1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50000"/>
              </a:lnSpc>
              <a:tabLst>
                <a:tab pos="1762760" algn="l"/>
              </a:tabLst>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There should be written procedures describing the action to be taken, including the need to consider a recall, in the case of a complaint concerning a possible product defect.										</a:t>
            </a:r>
            <a:r>
              <a:rPr lang="en-BD" sz="1600" b="1" kern="100" dirty="0">
                <a:effectLst/>
                <a:latin typeface="Times New Roman" panose="02020603050405020304" pitchFamily="18" charset="0"/>
                <a:ea typeface="Aptos" panose="020B0004020202020204" pitchFamily="34" charset="0"/>
                <a:cs typeface="Times New Roman" panose="02020603050405020304" pitchFamily="18" charset="0"/>
              </a:rPr>
              <a:t>5.1-5.3</a:t>
            </a:r>
          </a:p>
          <a:p>
            <a:pPr algn="just">
              <a:lnSpc>
                <a:spcPct val="150000"/>
              </a:lnSpc>
              <a:tabLst>
                <a:tab pos="1762760" algn="l"/>
              </a:tabLst>
            </a:pPr>
            <a:endParaRPr lang="en-BD"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indent="0" algn="just">
              <a:buNone/>
            </a:pPr>
            <a:r>
              <a:rPr lang="en-BD" sz="24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BD" sz="2400" kern="100" dirty="0">
                <a:latin typeface="Times New Roman" panose="02020603050405020304" pitchFamily="18" charset="0"/>
                <a:ea typeface="Aptos" panose="020B0004020202020204" pitchFamily="34" charset="0"/>
                <a:cs typeface="Times New Roman" panose="02020603050405020304" pitchFamily="18" charset="0"/>
              </a:rPr>
              <a:t>			</a:t>
            </a:r>
            <a:r>
              <a:rPr lang="bn-IN" sz="2400" kern="100" dirty="0">
                <a:latin typeface="Times New Roman" panose="02020603050405020304" pitchFamily="18" charset="0"/>
                <a:ea typeface="Aptos" panose="020B0004020202020204" pitchFamily="34" charset="0"/>
                <a:cs typeface="Times New Roman" panose="02020603050405020304" pitchFamily="18" charset="0"/>
              </a:rPr>
              <a:t>		</a:t>
            </a:r>
            <a:endParaRPr lang="en-BD" sz="2400" dirty="0">
              <a:latin typeface="Times New Roman" panose="02020603050405020304" pitchFamily="18" charset="0"/>
              <a:cs typeface="Times New Roman" panose="02020603050405020304" pitchFamily="18" charset="0"/>
            </a:endParaRPr>
          </a:p>
        </p:txBody>
      </p:sp>
      <p:sp>
        <p:nvSpPr>
          <p:cNvPr id="7" name="Slide Number Placeholder 6">
            <a:extLst>
              <a:ext uri="{FF2B5EF4-FFF2-40B4-BE49-F238E27FC236}">
                <a16:creationId xmlns:a16="http://schemas.microsoft.com/office/drawing/2014/main" id="{8F7BB482-729E-4E3C-959E-CB395EDC914B}"/>
              </a:ext>
            </a:extLst>
          </p:cNvPr>
          <p:cNvSpPr>
            <a:spLocks noGrp="1"/>
          </p:cNvSpPr>
          <p:nvPr>
            <p:ph type="sldNum" sz="quarter" idx="12"/>
          </p:nvPr>
        </p:nvSpPr>
        <p:spPr>
          <a:xfrm>
            <a:off x="6548102" y="6329251"/>
            <a:ext cx="2057400" cy="365125"/>
          </a:xfrm>
        </p:spPr>
        <p:txBody>
          <a:bodyPr/>
          <a:lstStyle/>
          <a:p>
            <a:fld id="{0769F0C5-52D3-9E4A-B1F4-6AB16662BC82}" type="slidenum">
              <a:rPr lang="en-BD" b="1" smtClean="0"/>
              <a:t>31</a:t>
            </a:fld>
            <a:endParaRPr lang="en-BD" b="1" dirty="0"/>
          </a:p>
        </p:txBody>
      </p:sp>
    </p:spTree>
    <p:extLst>
      <p:ext uri="{BB962C8B-B14F-4D97-AF65-F5344CB8AC3E}">
        <p14:creationId xmlns:p14="http://schemas.microsoft.com/office/powerpoint/2010/main" val="23428595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F77D-58E2-4A4E-6B1F-9BDD48DD199F}"/>
              </a:ext>
            </a:extLst>
          </p:cNvPr>
          <p:cNvSpPr>
            <a:spLocks noGrp="1"/>
          </p:cNvSpPr>
          <p:nvPr>
            <p:ph type="title"/>
          </p:nvPr>
        </p:nvSpPr>
        <p:spPr>
          <a:xfrm>
            <a:off x="422588" y="566670"/>
            <a:ext cx="7886700" cy="399246"/>
          </a:xfrm>
        </p:spPr>
        <p:txBody>
          <a:bodyPr>
            <a:noAutofit/>
          </a:bodyPr>
          <a:lstStyle/>
          <a:p>
            <a:pPr algn="ctr"/>
            <a:r>
              <a:rPr lang="en-BD" sz="3200" b="1" kern="100" dirty="0">
                <a:solidFill>
                  <a:srgbClr val="0070C0"/>
                </a:solidFill>
                <a:latin typeface="Times New Roman" panose="02020603050405020304" pitchFamily="18" charset="0"/>
                <a:ea typeface="Aptos" panose="020B0004020202020204" pitchFamily="34" charset="0"/>
                <a:cs typeface="Times New Roman" panose="02020603050405020304" pitchFamily="18" charset="0"/>
              </a:rPr>
              <a:t>Product recalls</a:t>
            </a:r>
            <a:br>
              <a:rPr lang="en-BD" sz="3200" b="1" kern="100" dirty="0">
                <a:solidFill>
                  <a:srgbClr val="0070C0"/>
                </a:solidFill>
                <a:latin typeface="Times New Roman" panose="02020603050405020304" pitchFamily="18" charset="0"/>
                <a:ea typeface="Aptos" panose="020B0004020202020204" pitchFamily="34" charset="0"/>
                <a:cs typeface="Times New Roman" panose="02020603050405020304" pitchFamily="18" charset="0"/>
              </a:rPr>
            </a:br>
            <a:endParaRPr lang="en-BD" sz="3200" b="1"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70FAFFB-6FFC-36C1-D5DF-98BF88C39121}"/>
              </a:ext>
            </a:extLst>
          </p:cNvPr>
          <p:cNvSpPr>
            <a:spLocks noGrp="1"/>
          </p:cNvSpPr>
          <p:nvPr>
            <p:ph idx="1"/>
          </p:nvPr>
        </p:nvSpPr>
        <p:spPr>
          <a:xfrm>
            <a:off x="241580" y="1121803"/>
            <a:ext cx="8660840" cy="5599673"/>
          </a:xfrm>
        </p:spPr>
        <p:txBody>
          <a:bodyPr>
            <a:normAutofit/>
          </a:bodyPr>
          <a:lstStyle/>
          <a:p>
            <a:pPr indent="0" algn="just">
              <a:lnSpc>
                <a:spcPct val="150000"/>
              </a:lnSpc>
              <a:buNone/>
            </a:pPr>
            <a:r>
              <a:rPr lang="en-BD" sz="2400" b="1" kern="100" dirty="0">
                <a:effectLst/>
                <a:latin typeface="Times New Roman" panose="02020603050405020304" pitchFamily="18" charset="0"/>
                <a:ea typeface="Aptos" panose="020B0004020202020204" pitchFamily="34" charset="0"/>
                <a:cs typeface="Times New Roman" panose="02020603050405020304" pitchFamily="18" charset="0"/>
              </a:rPr>
              <a:t>Principle</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There should be a system to recall from the market, promptly and effectively, products known or suspected to be defective. </a:t>
            </a:r>
            <a:r>
              <a:rPr lang="en-BD" sz="1200" b="1" kern="100" dirty="0">
                <a:effectLst/>
                <a:latin typeface="Times New Roman" panose="02020603050405020304" pitchFamily="18" charset="0"/>
                <a:ea typeface="Aptos" panose="020B0004020202020204" pitchFamily="34" charset="0"/>
                <a:cs typeface="Times New Roman" panose="02020603050405020304" pitchFamily="18" charset="0"/>
              </a:rPr>
              <a:t>6.1</a:t>
            </a:r>
          </a:p>
          <a:p>
            <a:pPr indent="0" algn="just">
              <a:lnSpc>
                <a:spcPct val="100000"/>
              </a:lnSpc>
              <a:buNone/>
            </a:pPr>
            <a:endParaRPr lang="en-BD"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indent="0" algn="just">
              <a:lnSpc>
                <a:spcPct val="150000"/>
              </a:lnSpc>
              <a:buNone/>
            </a:pP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The authorized person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should be responsible for the execution and coordination of recalls. He or she should have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sufficient staff to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handle all aspects of the recalls with the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appropriate degree of urgency. </a:t>
            </a:r>
            <a:r>
              <a:rPr lang="en-BD" sz="1200" b="1" kern="100" dirty="0">
                <a:latin typeface="Times New Roman" panose="02020603050405020304" pitchFamily="18" charset="0"/>
                <a:ea typeface="Aptos" panose="020B0004020202020204" pitchFamily="34" charset="0"/>
                <a:cs typeface="Times New Roman" panose="02020603050405020304" pitchFamily="18" charset="0"/>
              </a:rPr>
              <a:t>6.2</a:t>
            </a:r>
            <a:endParaRPr lang="en-BD" sz="1200" b="1" kern="100" dirty="0">
              <a:effectLst/>
              <a:latin typeface="Times New Roman" panose="02020603050405020304" pitchFamily="18" charset="0"/>
              <a:ea typeface="Aptos" panose="020B0004020202020204" pitchFamily="34" charset="0"/>
              <a:cs typeface="Times New Roman" panose="02020603050405020304" pitchFamily="18" charset="0"/>
            </a:endParaRPr>
          </a:p>
          <a:p>
            <a:pPr indent="0" algn="just">
              <a:lnSpc>
                <a:spcPct val="150000"/>
              </a:lnSpc>
              <a:buNone/>
            </a:pPr>
            <a:endParaRPr lang="en-BD"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indent="0" algn="just">
              <a:lnSpc>
                <a:spcPct val="150000"/>
              </a:lnSpc>
              <a:buNone/>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There should be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established written procedures</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 which are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regularly reviewed and updated</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 for the organization of any recall activity. Recall operations should be capable of being initiated promptly down to the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required level in the distribution chain</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BD" sz="1200" b="1" kern="100" dirty="0">
                <a:effectLst/>
                <a:latin typeface="Times New Roman" panose="02020603050405020304" pitchFamily="18" charset="0"/>
                <a:ea typeface="Aptos" panose="020B0004020202020204" pitchFamily="34" charset="0"/>
                <a:cs typeface="Times New Roman" panose="02020603050405020304" pitchFamily="18" charset="0"/>
              </a:rPr>
              <a:t>6.3</a:t>
            </a:r>
          </a:p>
          <a:p>
            <a:pPr marL="0" indent="0" algn="just">
              <a:buNone/>
            </a:pPr>
            <a:endParaRPr lang="en-BD" dirty="0"/>
          </a:p>
        </p:txBody>
      </p:sp>
      <p:sp>
        <p:nvSpPr>
          <p:cNvPr id="5" name="Slide Number Placeholder 4">
            <a:extLst>
              <a:ext uri="{FF2B5EF4-FFF2-40B4-BE49-F238E27FC236}">
                <a16:creationId xmlns:a16="http://schemas.microsoft.com/office/drawing/2014/main" id="{03A66529-C7EF-7FF1-FE11-921079153051}"/>
              </a:ext>
            </a:extLst>
          </p:cNvPr>
          <p:cNvSpPr>
            <a:spLocks noGrp="1"/>
          </p:cNvSpPr>
          <p:nvPr>
            <p:ph type="sldNum" sz="quarter" idx="12"/>
          </p:nvPr>
        </p:nvSpPr>
        <p:spPr/>
        <p:txBody>
          <a:bodyPr/>
          <a:lstStyle/>
          <a:p>
            <a:fld id="{0769F0C5-52D3-9E4A-B1F4-6AB16662BC82}" type="slidenum">
              <a:rPr lang="en-BD" smtClean="0"/>
              <a:t>32</a:t>
            </a:fld>
            <a:endParaRPr lang="en-BD"/>
          </a:p>
        </p:txBody>
      </p:sp>
    </p:spTree>
    <p:extLst>
      <p:ext uri="{BB962C8B-B14F-4D97-AF65-F5344CB8AC3E}">
        <p14:creationId xmlns:p14="http://schemas.microsoft.com/office/powerpoint/2010/main" val="20184660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59B03-8642-5D92-C210-32509056C4F1}"/>
              </a:ext>
            </a:extLst>
          </p:cNvPr>
          <p:cNvSpPr>
            <a:spLocks noGrp="1"/>
          </p:cNvSpPr>
          <p:nvPr>
            <p:ph type="title"/>
          </p:nvPr>
        </p:nvSpPr>
        <p:spPr>
          <a:xfrm>
            <a:off x="115910" y="475553"/>
            <a:ext cx="8528229" cy="678063"/>
          </a:xfrm>
        </p:spPr>
        <p:txBody>
          <a:bodyPr>
            <a:noAutofit/>
          </a:bodyPr>
          <a:lstStyle/>
          <a:p>
            <a:pPr algn="ctr"/>
            <a:r>
              <a:rPr lang="en-BD" sz="3600" b="1" kern="100" dirty="0">
                <a:solidFill>
                  <a:srgbClr val="0070C0"/>
                </a:solidFill>
                <a:latin typeface="Times New Roman" panose="02020603050405020304" pitchFamily="18" charset="0"/>
                <a:ea typeface="Aptos" panose="020B0004020202020204" pitchFamily="34" charset="0"/>
                <a:cs typeface="Times New Roman" panose="02020603050405020304" pitchFamily="18" charset="0"/>
              </a:rPr>
              <a:t>Personnel</a:t>
            </a:r>
            <a:br>
              <a:rPr lang="en-BD" sz="3600" b="1" kern="100" dirty="0">
                <a:solidFill>
                  <a:srgbClr val="0070C0"/>
                </a:solidFill>
                <a:latin typeface="Times New Roman" panose="02020603050405020304" pitchFamily="18" charset="0"/>
                <a:ea typeface="Aptos" panose="020B0004020202020204" pitchFamily="34" charset="0"/>
                <a:cs typeface="Times New Roman" panose="02020603050405020304" pitchFamily="18" charset="0"/>
              </a:rPr>
            </a:br>
            <a:endParaRPr lang="en-BD" sz="3600" b="1"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710E737-3F61-5FB3-B560-41CC77E6A49F}"/>
              </a:ext>
            </a:extLst>
          </p:cNvPr>
          <p:cNvSpPr>
            <a:spLocks noGrp="1"/>
          </p:cNvSpPr>
          <p:nvPr>
            <p:ph idx="1"/>
          </p:nvPr>
        </p:nvSpPr>
        <p:spPr>
          <a:xfrm>
            <a:off x="283336" y="953037"/>
            <a:ext cx="8744754" cy="5629987"/>
          </a:xfrm>
        </p:spPr>
        <p:txBody>
          <a:bodyPr>
            <a:normAutofit/>
          </a:bodyPr>
          <a:lstStyle/>
          <a:p>
            <a:pPr marL="0" indent="0" algn="just">
              <a:lnSpc>
                <a:spcPct val="150000"/>
              </a:lnSpc>
              <a:buNone/>
              <a:tabLst>
                <a:tab pos="666750" algn="l"/>
              </a:tabLst>
            </a:pP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Principle: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The establishment and maintenance of a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satisfactory system of QA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and the correct manufacture and control of pharmaceutical products and active ingredients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rely upon people</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 For this reason there must be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sufficient qualified personnel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to carry out all the tasks for which the manufacturer is responsible. Individual responsibilities should be clearly defined 	    		 </a:t>
            </a:r>
            <a:r>
              <a:rPr lang="en-BD" sz="1200" b="1" kern="100" dirty="0">
                <a:effectLst/>
                <a:latin typeface="Times New Roman" panose="02020603050405020304" pitchFamily="18" charset="0"/>
                <a:ea typeface="Aptos" panose="020B0004020202020204" pitchFamily="34" charset="0"/>
                <a:cs typeface="Times New Roman" panose="02020603050405020304" pitchFamily="18" charset="0"/>
              </a:rPr>
              <a:t>9.1</a:t>
            </a:r>
          </a:p>
          <a:p>
            <a:pPr marL="0" indent="0" algn="just">
              <a:lnSpc>
                <a:spcPct val="150000"/>
              </a:lnSpc>
              <a:buNone/>
              <a:tabLst>
                <a:tab pos="666750" algn="l"/>
              </a:tabLst>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 </a:t>
            </a:r>
          </a:p>
          <a:p>
            <a:pPr marL="0" indent="0" algn="just">
              <a:lnSpc>
                <a:spcPct val="160000"/>
              </a:lnSpc>
              <a:buNone/>
              <a:tabLst>
                <a:tab pos="666750" algn="l"/>
              </a:tabLst>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Steps should be taken to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prevent unauthorized people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from entering production, storage and QC areas. Personnel who do not work in these areas should not use them as a passageway</a:t>
            </a:r>
            <a:r>
              <a:rPr lang="en-BD" sz="2000" kern="100" dirty="0">
                <a:latin typeface="Times New Roman" panose="02020603050405020304" pitchFamily="18" charset="0"/>
                <a:ea typeface="Aptos" panose="020B0004020202020204" pitchFamily="34" charset="0"/>
                <a:cs typeface="Times New Roman" panose="02020603050405020304" pitchFamily="18" charset="0"/>
              </a:rPr>
              <a:t>.	</a:t>
            </a:r>
            <a:r>
              <a:rPr lang="en-BD" sz="2000" kern="100" dirty="0">
                <a:latin typeface="Aptos" panose="020B0004020202020204" pitchFamily="34" charset="0"/>
                <a:ea typeface="Aptos" panose="020B0004020202020204" pitchFamily="34" charset="0"/>
                <a:cs typeface="Vrinda" panose="020B0502040204020203" pitchFamily="34" charset="0"/>
              </a:rPr>
              <a:t>		 	 			</a:t>
            </a:r>
            <a:r>
              <a:rPr lang="en-BD" sz="1200" b="1" kern="100" dirty="0">
                <a:latin typeface="Aptos" panose="020B0004020202020204" pitchFamily="34" charset="0"/>
                <a:ea typeface="Aptos" panose="020B0004020202020204" pitchFamily="34" charset="0"/>
                <a:cs typeface="Vrinda" panose="020B0502040204020203" pitchFamily="34" charset="0"/>
              </a:rPr>
              <a:t>9.5</a:t>
            </a:r>
            <a:endParaRPr lang="en-BD" sz="1200" b="1" kern="100" dirty="0">
              <a:effectLst/>
              <a:latin typeface="Aptos" panose="020B0004020202020204" pitchFamily="34" charset="0"/>
              <a:ea typeface="Aptos" panose="020B0004020202020204" pitchFamily="34" charset="0"/>
              <a:cs typeface="Vrinda" panose="020B0502040204020203" pitchFamily="34" charset="0"/>
            </a:endParaRPr>
          </a:p>
          <a:p>
            <a:pPr marL="0" indent="0">
              <a:buNone/>
            </a:pPr>
            <a:endParaRPr lang="en-BD" dirty="0"/>
          </a:p>
        </p:txBody>
      </p:sp>
      <p:sp>
        <p:nvSpPr>
          <p:cNvPr id="5" name="Slide Number Placeholder 4">
            <a:extLst>
              <a:ext uri="{FF2B5EF4-FFF2-40B4-BE49-F238E27FC236}">
                <a16:creationId xmlns:a16="http://schemas.microsoft.com/office/drawing/2014/main" id="{505370B4-E62D-2FFF-8A00-BE15157AC821}"/>
              </a:ext>
            </a:extLst>
          </p:cNvPr>
          <p:cNvSpPr>
            <a:spLocks noGrp="1"/>
          </p:cNvSpPr>
          <p:nvPr>
            <p:ph type="sldNum" sz="quarter" idx="12"/>
          </p:nvPr>
        </p:nvSpPr>
        <p:spPr/>
        <p:txBody>
          <a:bodyPr/>
          <a:lstStyle/>
          <a:p>
            <a:fld id="{0769F0C5-52D3-9E4A-B1F4-6AB16662BC82}" type="slidenum">
              <a:rPr lang="en-BD" smtClean="0"/>
              <a:t>33</a:t>
            </a:fld>
            <a:endParaRPr lang="en-BD"/>
          </a:p>
        </p:txBody>
      </p:sp>
    </p:spTree>
    <p:extLst>
      <p:ext uri="{BB962C8B-B14F-4D97-AF65-F5344CB8AC3E}">
        <p14:creationId xmlns:p14="http://schemas.microsoft.com/office/powerpoint/2010/main" val="2270738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D4C6AD-FDB9-8147-C0A2-A23C0CACC4F5}"/>
              </a:ext>
            </a:extLst>
          </p:cNvPr>
          <p:cNvSpPr>
            <a:spLocks noGrp="1"/>
          </p:cNvSpPr>
          <p:nvPr>
            <p:ph idx="1"/>
          </p:nvPr>
        </p:nvSpPr>
        <p:spPr>
          <a:xfrm>
            <a:off x="120580" y="1108216"/>
            <a:ext cx="8902840" cy="5998866"/>
          </a:xfrm>
        </p:spPr>
        <p:txBody>
          <a:bodyPr>
            <a:normAutofit/>
          </a:bodyPr>
          <a:lstStyle/>
          <a:p>
            <a:pPr algn="just">
              <a:lnSpc>
                <a:spcPct val="160000"/>
              </a:lnSpc>
              <a:buFont typeface="Wingdings" pitchFamily="2" charset="2"/>
              <a:buChar char="Ø"/>
              <a:tabLst>
                <a:tab pos="666750" algn="l"/>
              </a:tabLst>
            </a:pPr>
            <a:r>
              <a:rPr lang="en-BD" sz="2400" b="1" kern="100" dirty="0">
                <a:effectLst/>
                <a:latin typeface="Times New Roman" panose="02020603050405020304" pitchFamily="18" charset="0"/>
                <a:ea typeface="Aptos" panose="020B0004020202020204" pitchFamily="34" charset="0"/>
                <a:cs typeface="Times New Roman" panose="02020603050405020304" pitchFamily="18" charset="0"/>
              </a:rPr>
              <a:t>Key personnel: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include the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heads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of production, the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head(s) of quality unit(s)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and</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the authorized person.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The quality unit(s) typically comprise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the quality assurance and quality control functions.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BD" sz="1400" b="1" kern="100" dirty="0">
                <a:effectLst/>
                <a:latin typeface="Times New Roman" panose="02020603050405020304" pitchFamily="18" charset="0"/>
                <a:ea typeface="Aptos" panose="020B0004020202020204" pitchFamily="34" charset="0"/>
                <a:cs typeface="Times New Roman" panose="02020603050405020304" pitchFamily="18" charset="0"/>
              </a:rPr>
              <a:t>9.7-9.14</a:t>
            </a:r>
          </a:p>
          <a:p>
            <a:pPr algn="just">
              <a:lnSpc>
                <a:spcPct val="160000"/>
              </a:lnSpc>
              <a:buFont typeface="Wingdings" pitchFamily="2" charset="2"/>
              <a:buChar char="Ø"/>
              <a:tabLst>
                <a:tab pos="666750" algn="l"/>
              </a:tabLst>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Key personnel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responsible for supervising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the production and quality</a:t>
            </a:r>
            <a:r>
              <a:rPr lang="en-BD" sz="2000" kern="100" dirty="0">
                <a:latin typeface="Times New Roman" panose="02020603050405020304" pitchFamily="18" charset="0"/>
                <a:ea typeface="Aptos" panose="020B0004020202020204" pitchFamily="34" charset="0"/>
                <a:cs typeface="Times New Roman" panose="02020603050405020304" pitchFamily="18" charset="0"/>
              </a:rPr>
              <a:t>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unit(s) for pharmaceutical products </a:t>
            </a:r>
          </a:p>
          <a:p>
            <a:pPr algn="just">
              <a:lnSpc>
                <a:spcPct val="160000"/>
              </a:lnSpc>
              <a:buFont typeface="Wingdings" pitchFamily="2" charset="2"/>
              <a:buChar char="Ø"/>
              <a:tabLst>
                <a:tab pos="666750" algn="l"/>
              </a:tabLst>
            </a:pPr>
            <a:endParaRPr lang="en-BD"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60000"/>
              </a:lnSpc>
              <a:buFont typeface="Wingdings" pitchFamily="2" charset="2"/>
              <a:buChar char="Ø"/>
              <a:tabLst>
                <a:tab pos="666750" algn="l"/>
              </a:tabLst>
            </a:pPr>
            <a:r>
              <a:rPr lang="en-GB" sz="2400" b="1" dirty="0">
                <a:latin typeface="Times New Roman" panose="02020603050405020304" pitchFamily="18" charset="0"/>
                <a:cs typeface="Times New Roman" panose="02020603050405020304" pitchFamily="18" charset="0"/>
              </a:rPr>
              <a:t>A</a:t>
            </a:r>
            <a:r>
              <a:rPr lang="en-GB" sz="2400" b="1" dirty="0">
                <a:effectLst/>
                <a:latin typeface="Times New Roman" panose="02020603050405020304" pitchFamily="18" charset="0"/>
                <a:cs typeface="Times New Roman" panose="02020603050405020304" pitchFamily="18" charset="0"/>
              </a:rPr>
              <a:t>uthorized person:  </a:t>
            </a:r>
            <a:r>
              <a:rPr lang="en-GB" sz="2000" dirty="0">
                <a:effectLst/>
                <a:latin typeface="Times New Roman" panose="02020603050405020304" pitchFamily="18" charset="0"/>
                <a:cs typeface="Times New Roman" panose="02020603050405020304" pitchFamily="18" charset="0"/>
              </a:rPr>
              <a:t>The person recognized by the national regulatory authority as having the responsibility for ensuring that each batch of finished product has been manufactured, tested and approved for release in compliance with the laws and regulations in force in that country.</a:t>
            </a:r>
          </a:p>
          <a:p>
            <a:pPr algn="just">
              <a:tabLst>
                <a:tab pos="666750" algn="l"/>
              </a:tabLst>
            </a:pPr>
            <a:endParaRPr lang="en-BD" sz="2000" kern="100" dirty="0">
              <a:effectLst/>
              <a:latin typeface="Times New Roman" panose="02020603050405020304" pitchFamily="18" charset="0"/>
              <a:ea typeface="Aptos" panose="020B0004020202020204" pitchFamily="34" charset="0"/>
              <a:cs typeface="Times New Roman" panose="02020603050405020304" pitchFamily="18" charset="0"/>
            </a:endParaRPr>
          </a:p>
          <a:p>
            <a:endParaRPr lang="en-BD" dirty="0"/>
          </a:p>
        </p:txBody>
      </p:sp>
      <p:sp>
        <p:nvSpPr>
          <p:cNvPr id="5" name="Slide Number Placeholder 4">
            <a:extLst>
              <a:ext uri="{FF2B5EF4-FFF2-40B4-BE49-F238E27FC236}">
                <a16:creationId xmlns:a16="http://schemas.microsoft.com/office/drawing/2014/main" id="{EA9443F5-18DD-2F2D-7E34-7FE55DDCDD2F}"/>
              </a:ext>
            </a:extLst>
          </p:cNvPr>
          <p:cNvSpPr>
            <a:spLocks noGrp="1"/>
          </p:cNvSpPr>
          <p:nvPr>
            <p:ph type="sldNum" sz="quarter" idx="12"/>
          </p:nvPr>
        </p:nvSpPr>
        <p:spPr/>
        <p:txBody>
          <a:bodyPr/>
          <a:lstStyle/>
          <a:p>
            <a:fld id="{0769F0C5-52D3-9E4A-B1F4-6AB16662BC82}" type="slidenum">
              <a:rPr lang="en-BD" smtClean="0"/>
              <a:t>34</a:t>
            </a:fld>
            <a:endParaRPr lang="en-BD"/>
          </a:p>
        </p:txBody>
      </p:sp>
      <p:sp>
        <p:nvSpPr>
          <p:cNvPr id="6" name="Title 1">
            <a:extLst>
              <a:ext uri="{FF2B5EF4-FFF2-40B4-BE49-F238E27FC236}">
                <a16:creationId xmlns:a16="http://schemas.microsoft.com/office/drawing/2014/main" id="{3384CB82-150F-FF39-810A-5017A69E63ED}"/>
              </a:ext>
            </a:extLst>
          </p:cNvPr>
          <p:cNvSpPr>
            <a:spLocks noGrp="1"/>
          </p:cNvSpPr>
          <p:nvPr>
            <p:ph type="title"/>
          </p:nvPr>
        </p:nvSpPr>
        <p:spPr>
          <a:xfrm>
            <a:off x="628650" y="538845"/>
            <a:ext cx="7886700" cy="569371"/>
          </a:xfrm>
        </p:spPr>
        <p:txBody>
          <a:bodyPr>
            <a:noAutofit/>
          </a:bodyPr>
          <a:lstStyle/>
          <a:p>
            <a:pPr algn="ctr"/>
            <a:r>
              <a:rPr lang="en-BD" sz="3600" b="1" kern="100" dirty="0">
                <a:solidFill>
                  <a:srgbClr val="0070C0"/>
                </a:solidFill>
                <a:latin typeface="Times New Roman" panose="02020603050405020304" pitchFamily="18" charset="0"/>
                <a:ea typeface="Aptos" panose="020B0004020202020204" pitchFamily="34" charset="0"/>
                <a:cs typeface="Times New Roman" panose="02020603050405020304" pitchFamily="18" charset="0"/>
              </a:rPr>
              <a:t>Personnel	  </a:t>
            </a:r>
            <a:r>
              <a:rPr lang="en-BD" sz="2400" b="1" kern="100" dirty="0">
                <a:solidFill>
                  <a:srgbClr val="0070C0"/>
                </a:solidFill>
                <a:latin typeface="Times New Roman" panose="02020603050405020304" pitchFamily="18" charset="0"/>
                <a:ea typeface="Aptos" panose="020B0004020202020204" pitchFamily="34" charset="0"/>
                <a:cs typeface="Times New Roman" panose="02020603050405020304" pitchFamily="18" charset="0"/>
              </a:rPr>
              <a:t>(cont.)</a:t>
            </a:r>
            <a:br>
              <a:rPr lang="en-BD" sz="3600" b="1" kern="100" dirty="0">
                <a:solidFill>
                  <a:srgbClr val="0070C0"/>
                </a:solidFill>
                <a:latin typeface="Times New Roman" panose="02020603050405020304" pitchFamily="18" charset="0"/>
                <a:ea typeface="Aptos" panose="020B0004020202020204" pitchFamily="34" charset="0"/>
                <a:cs typeface="Times New Roman" panose="02020603050405020304" pitchFamily="18" charset="0"/>
              </a:rPr>
            </a:br>
            <a:endParaRPr lang="en-BD" sz="36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09388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E64AA-E052-2FFB-25EB-EB26D90758A0}"/>
              </a:ext>
            </a:extLst>
          </p:cNvPr>
          <p:cNvSpPr>
            <a:spLocks noGrp="1"/>
          </p:cNvSpPr>
          <p:nvPr>
            <p:ph type="title"/>
          </p:nvPr>
        </p:nvSpPr>
        <p:spPr>
          <a:xfrm>
            <a:off x="348569" y="395266"/>
            <a:ext cx="7886700" cy="549274"/>
          </a:xfrm>
        </p:spPr>
        <p:txBody>
          <a:bodyPr>
            <a:normAutofit/>
          </a:bodyPr>
          <a:lstStyle/>
          <a:p>
            <a:pPr algn="ctr"/>
            <a:r>
              <a:rPr lang="en-BD" sz="3200" b="1" dirty="0">
                <a:solidFill>
                  <a:srgbClr val="0070C0"/>
                </a:solidFill>
                <a:latin typeface="Times New Roman" panose="02020603050405020304" pitchFamily="18" charset="0"/>
                <a:cs typeface="Times New Roman" panose="02020603050405020304" pitchFamily="18" charset="0"/>
              </a:rPr>
              <a:t>Training</a:t>
            </a:r>
          </a:p>
        </p:txBody>
      </p:sp>
      <p:sp>
        <p:nvSpPr>
          <p:cNvPr id="3" name="Content Placeholder 2">
            <a:extLst>
              <a:ext uri="{FF2B5EF4-FFF2-40B4-BE49-F238E27FC236}">
                <a16:creationId xmlns:a16="http://schemas.microsoft.com/office/drawing/2014/main" id="{5D931162-5DC7-8E00-3B67-C7ACE1D0479C}"/>
              </a:ext>
            </a:extLst>
          </p:cNvPr>
          <p:cNvSpPr>
            <a:spLocks noGrp="1"/>
          </p:cNvSpPr>
          <p:nvPr>
            <p:ph idx="1"/>
          </p:nvPr>
        </p:nvSpPr>
        <p:spPr>
          <a:xfrm>
            <a:off x="228914" y="944540"/>
            <a:ext cx="8686172" cy="5885825"/>
          </a:xfrm>
        </p:spPr>
        <p:txBody>
          <a:bodyPr>
            <a:noAutofit/>
          </a:bodyPr>
          <a:lstStyle/>
          <a:p>
            <a:pPr algn="just">
              <a:lnSpc>
                <a:spcPct val="150000"/>
              </a:lnSpc>
              <a:buFont typeface="Wingdings" pitchFamily="2" charset="2"/>
              <a:buChar char="Ø"/>
              <a:tabLst>
                <a:tab pos="666750" algn="l"/>
              </a:tabLst>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The manufacturer should provide training in accordance with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a written programme for all personnel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whose duties take them into manufacturing areas or into control laboratories (including the technical, maintenance and cleaning personnel) and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for other personnel </a:t>
            </a: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as required.</a:t>
            </a:r>
            <a:endParaRPr lang="en-BD" sz="2000" kern="100" dirty="0">
              <a:latin typeface="Times New Roman" panose="02020603050405020304" pitchFamily="18" charset="0"/>
              <a:ea typeface="Aptos" panose="020B0004020202020204" pitchFamily="34" charset="0"/>
              <a:cs typeface="Times New Roman" panose="02020603050405020304" pitchFamily="18" charset="0"/>
            </a:endParaRPr>
          </a:p>
          <a:p>
            <a:pPr algn="just">
              <a:lnSpc>
                <a:spcPct val="150000"/>
              </a:lnSpc>
              <a:buFont typeface="Wingdings" pitchFamily="2" charset="2"/>
              <a:buChar char="Ø"/>
            </a:pPr>
            <a:r>
              <a:rPr lang="en-GB" sz="2000" dirty="0">
                <a:solidFill>
                  <a:srgbClr val="000000"/>
                </a:solidFill>
                <a:effectLst/>
                <a:latin typeface="Times New Roman" panose="02020603050405020304" pitchFamily="18" charset="0"/>
                <a:cs typeface="Times New Roman" panose="02020603050405020304" pitchFamily="18" charset="0"/>
              </a:rPr>
              <a:t>Besides basic training on the theory and practice of GMP</a:t>
            </a:r>
            <a:r>
              <a:rPr lang="en-GB" sz="2000" b="1" dirty="0">
                <a:solidFill>
                  <a:srgbClr val="000000"/>
                </a:solidFill>
                <a:effectLst/>
                <a:latin typeface="Times New Roman" panose="02020603050405020304" pitchFamily="18" charset="0"/>
                <a:cs typeface="Times New Roman" panose="02020603050405020304" pitchFamily="18" charset="0"/>
              </a:rPr>
              <a:t>, newly recruited personnel should receive training appropriate to the duties assigned to them</a:t>
            </a:r>
            <a:r>
              <a:rPr lang="en-GB" sz="2000" dirty="0">
                <a:solidFill>
                  <a:srgbClr val="000000"/>
                </a:solidFill>
                <a:effectLst/>
                <a:latin typeface="Times New Roman" panose="02020603050405020304" pitchFamily="18" charset="0"/>
                <a:cs typeface="Times New Roman" panose="02020603050405020304" pitchFamily="18" charset="0"/>
              </a:rPr>
              <a:t>. Continuing training should also be given, and its practical effectiveness periodically assessed. </a:t>
            </a:r>
            <a:r>
              <a:rPr lang="en-GB" sz="2000" b="1" dirty="0">
                <a:solidFill>
                  <a:srgbClr val="000000"/>
                </a:solidFill>
                <a:effectLst/>
                <a:latin typeface="Times New Roman" panose="02020603050405020304" pitchFamily="18" charset="0"/>
                <a:cs typeface="Times New Roman" panose="02020603050405020304" pitchFamily="18" charset="0"/>
              </a:rPr>
              <a:t>Approved training programmes should be available. Training records should be kept.</a:t>
            </a:r>
            <a:endParaRPr lang="en-BD" sz="2000" b="1" kern="1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50000"/>
              </a:lnSpc>
              <a:buFont typeface="Wingdings" pitchFamily="2" charset="2"/>
              <a:buChar char="Ø"/>
            </a:pPr>
            <a:r>
              <a:rPr lang="en-BD" sz="2000" kern="100" dirty="0">
                <a:effectLst/>
                <a:latin typeface="Times New Roman" panose="02020603050405020304" pitchFamily="18" charset="0"/>
                <a:ea typeface="Aptos" panose="020B0004020202020204" pitchFamily="34" charset="0"/>
                <a:cs typeface="Times New Roman" panose="02020603050405020304" pitchFamily="18" charset="0"/>
              </a:rPr>
              <a:t> Consultant and contract staff should be qualified for the services they provide. Evidence of this should be included in the training records.			</a:t>
            </a:r>
            <a:r>
              <a:rPr lang="en-BD" sz="20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BD" sz="1200" b="1" kern="100" dirty="0">
                <a:effectLst/>
                <a:latin typeface="Times New Roman" panose="02020603050405020304" pitchFamily="18" charset="0"/>
                <a:ea typeface="Aptos" panose="020B0004020202020204" pitchFamily="34" charset="0"/>
                <a:cs typeface="Times New Roman" panose="02020603050405020304" pitchFamily="18" charset="0"/>
              </a:rPr>
              <a:t>10.1-10.2</a:t>
            </a:r>
          </a:p>
        </p:txBody>
      </p:sp>
      <p:sp>
        <p:nvSpPr>
          <p:cNvPr id="5" name="Slide Number Placeholder 4">
            <a:extLst>
              <a:ext uri="{FF2B5EF4-FFF2-40B4-BE49-F238E27FC236}">
                <a16:creationId xmlns:a16="http://schemas.microsoft.com/office/drawing/2014/main" id="{FCB26E28-CE32-F9AE-BF33-DDB4A72AF58B}"/>
              </a:ext>
            </a:extLst>
          </p:cNvPr>
          <p:cNvSpPr>
            <a:spLocks noGrp="1"/>
          </p:cNvSpPr>
          <p:nvPr>
            <p:ph type="sldNum" sz="quarter" idx="12"/>
          </p:nvPr>
        </p:nvSpPr>
        <p:spPr/>
        <p:txBody>
          <a:bodyPr/>
          <a:lstStyle/>
          <a:p>
            <a:fld id="{0769F0C5-52D3-9E4A-B1F4-6AB16662BC82}" type="slidenum">
              <a:rPr lang="en-BD" smtClean="0"/>
              <a:t>35</a:t>
            </a:fld>
            <a:endParaRPr lang="en-BD" dirty="0"/>
          </a:p>
        </p:txBody>
      </p:sp>
    </p:spTree>
    <p:extLst>
      <p:ext uri="{BB962C8B-B14F-4D97-AF65-F5344CB8AC3E}">
        <p14:creationId xmlns:p14="http://schemas.microsoft.com/office/powerpoint/2010/main" val="7720732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a:extLst>
              <a:ext uri="{FF2B5EF4-FFF2-40B4-BE49-F238E27FC236}">
                <a16:creationId xmlns:a16="http://schemas.microsoft.com/office/drawing/2014/main" id="{C2587AC1-A2B6-BA61-DB21-83922AE9B2FF}"/>
              </a:ext>
            </a:extLst>
          </p:cNvPr>
          <p:cNvSpPr>
            <a:spLocks noGrp="1" noChangeArrowheads="1"/>
          </p:cNvSpPr>
          <p:nvPr/>
        </p:nvSpPr>
        <p:spPr bwMode="auto">
          <a:xfrm>
            <a:off x="1885950" y="1771650"/>
            <a:ext cx="5543550" cy="422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90525" indent="-390525" defTabSz="1042988">
              <a:spcBef>
                <a:spcPct val="20000"/>
              </a:spcBef>
              <a:buChar char="•"/>
              <a:defRPr sz="3200">
                <a:solidFill>
                  <a:schemeClr val="tx1"/>
                </a:solidFill>
                <a:latin typeface="Arial" panose="020B0604020202020204" pitchFamily="34" charset="0"/>
              </a:defRPr>
            </a:lvl1pPr>
            <a:lvl2pPr marL="919163" indent="-322263" defTabSz="1042988">
              <a:spcBef>
                <a:spcPct val="20000"/>
              </a:spcBef>
              <a:buChar char="–"/>
              <a:defRPr sz="2800">
                <a:solidFill>
                  <a:schemeClr val="tx1"/>
                </a:solidFill>
                <a:latin typeface="Arial" panose="020B0604020202020204" pitchFamily="34" charset="0"/>
              </a:defRPr>
            </a:lvl2pPr>
            <a:lvl3pPr marL="1433513" indent="-307975" defTabSz="1042988">
              <a:spcBef>
                <a:spcPct val="20000"/>
              </a:spcBef>
              <a:buChar char="•"/>
              <a:defRPr sz="2400">
                <a:solidFill>
                  <a:schemeClr val="tx1"/>
                </a:solidFill>
                <a:latin typeface="Arial" panose="020B0604020202020204" pitchFamily="34" charset="0"/>
              </a:defRPr>
            </a:lvl3pPr>
            <a:lvl4pPr marL="1898650" indent="-258763" defTabSz="1042988">
              <a:spcBef>
                <a:spcPct val="20000"/>
              </a:spcBef>
              <a:buChar char="–"/>
              <a:defRPr sz="2000">
                <a:solidFill>
                  <a:schemeClr val="tx1"/>
                </a:solidFill>
                <a:latin typeface="Arial" panose="020B0604020202020204" pitchFamily="34" charset="0"/>
              </a:defRPr>
            </a:lvl4pPr>
            <a:lvl5pPr marL="2268538" indent="-165100" defTabSz="1042988">
              <a:spcBef>
                <a:spcPct val="20000"/>
              </a:spcBef>
              <a:buChar char="»"/>
              <a:defRPr sz="2000">
                <a:solidFill>
                  <a:schemeClr val="tx1"/>
                </a:solidFill>
                <a:latin typeface="Arial" panose="020B0604020202020204" pitchFamily="34" charset="0"/>
              </a:defRPr>
            </a:lvl5pPr>
            <a:lvl6pPr marL="27257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6pPr>
            <a:lvl7pPr marL="31829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7pPr>
            <a:lvl8pPr marL="36401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8pPr>
            <a:lvl9pPr marL="4097338" indent="-165100" defTabSz="1042988"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80000"/>
              </a:spcBef>
              <a:buClr>
                <a:srgbClr val="1E7FB8"/>
              </a:buClr>
              <a:buFontTx/>
              <a:buNone/>
            </a:pPr>
            <a:endParaRPr lang="en-GB" altLang="en-BD" sz="1800">
              <a:solidFill>
                <a:srgbClr val="000066"/>
              </a:solidFill>
              <a:cs typeface="Arial" panose="020B0604020202020204" pitchFamily="34" charset="0"/>
            </a:endParaRPr>
          </a:p>
        </p:txBody>
      </p:sp>
      <p:sp>
        <p:nvSpPr>
          <p:cNvPr id="21507" name="Rectangle 2">
            <a:extLst>
              <a:ext uri="{FF2B5EF4-FFF2-40B4-BE49-F238E27FC236}">
                <a16:creationId xmlns:a16="http://schemas.microsoft.com/office/drawing/2014/main" id="{3757A574-7C4A-CB0B-1835-D3A3C1BD140F}"/>
              </a:ext>
            </a:extLst>
          </p:cNvPr>
          <p:cNvSpPr>
            <a:spLocks noGrp="1" noChangeArrowheads="1"/>
          </p:cNvSpPr>
          <p:nvPr/>
        </p:nvSpPr>
        <p:spPr bwMode="auto">
          <a:xfrm>
            <a:off x="1600200" y="318722"/>
            <a:ext cx="6400800" cy="571500"/>
          </a:xfrm>
          <a:prstGeom prst="rect">
            <a:avLst/>
          </a:prstGeom>
          <a:noFill/>
          <a:ln>
            <a:noFill/>
          </a:ln>
          <a:effectLst>
            <a:outerShdw dist="17961" dir="2700000" algn="ctr" rotWithShape="0">
              <a:srgbClr val="96CCEE"/>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0" bIns="0" anchor="ctr"/>
          <a:lstStyle>
            <a:lvl1pPr defTabSz="1042988">
              <a:spcBef>
                <a:spcPct val="20000"/>
              </a:spcBef>
              <a:buChar char="•"/>
              <a:defRPr sz="3200">
                <a:solidFill>
                  <a:schemeClr val="tx1"/>
                </a:solidFill>
                <a:latin typeface="Arial" panose="020B0604020202020204" pitchFamily="34" charset="0"/>
              </a:defRPr>
            </a:lvl1pPr>
            <a:lvl2pPr marL="742950" indent="-285750" defTabSz="1042988">
              <a:spcBef>
                <a:spcPct val="20000"/>
              </a:spcBef>
              <a:buChar char="–"/>
              <a:defRPr sz="2800">
                <a:solidFill>
                  <a:schemeClr val="tx1"/>
                </a:solidFill>
                <a:latin typeface="Arial" panose="020B0604020202020204" pitchFamily="34" charset="0"/>
              </a:defRPr>
            </a:lvl2pPr>
            <a:lvl3pPr marL="1143000" indent="-228600" defTabSz="1042988">
              <a:spcBef>
                <a:spcPct val="20000"/>
              </a:spcBef>
              <a:buChar char="•"/>
              <a:defRPr sz="2400">
                <a:solidFill>
                  <a:schemeClr val="tx1"/>
                </a:solidFill>
                <a:latin typeface="Arial" panose="020B0604020202020204" pitchFamily="34" charset="0"/>
              </a:defRPr>
            </a:lvl3pPr>
            <a:lvl4pPr marL="1600200" indent="-228600" defTabSz="1042988">
              <a:spcBef>
                <a:spcPct val="20000"/>
              </a:spcBef>
              <a:buChar char="–"/>
              <a:defRPr sz="2000">
                <a:solidFill>
                  <a:schemeClr val="tx1"/>
                </a:solidFill>
                <a:latin typeface="Arial" panose="020B0604020202020204" pitchFamily="34" charset="0"/>
              </a:defRPr>
            </a:lvl4pPr>
            <a:lvl5pPr marL="2057400" indent="-228600" defTabSz="1042988">
              <a:spcBef>
                <a:spcPct val="20000"/>
              </a:spcBef>
              <a:buChar char="»"/>
              <a:defRPr sz="20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en-BD" sz="3000" b="1" dirty="0">
                <a:solidFill>
                  <a:srgbClr val="000066"/>
                </a:solidFill>
                <a:latin typeface="Times New Roman" panose="02020603050405020304" pitchFamily="18" charset="0"/>
                <a:cs typeface="Times New Roman" panose="02020603050405020304" pitchFamily="18" charset="0"/>
              </a:rPr>
              <a:t>Summary and conclusions:</a:t>
            </a:r>
            <a:endParaRPr lang="en-US" altLang="en-BD" sz="2700" b="1" dirty="0">
              <a:solidFill>
                <a:srgbClr val="000066"/>
              </a:solidFill>
              <a:latin typeface="Times New Roman" panose="02020603050405020304" pitchFamily="18" charset="0"/>
              <a:cs typeface="Times New Roman" panose="02020603050405020304" pitchFamily="18" charset="0"/>
            </a:endParaRPr>
          </a:p>
        </p:txBody>
      </p:sp>
      <p:sp>
        <p:nvSpPr>
          <p:cNvPr id="21508" name="Rectangle 2">
            <a:extLst>
              <a:ext uri="{FF2B5EF4-FFF2-40B4-BE49-F238E27FC236}">
                <a16:creationId xmlns:a16="http://schemas.microsoft.com/office/drawing/2014/main" id="{E3AAF6ED-F3A6-D037-5E47-535F00FF5D9B}"/>
              </a:ext>
            </a:extLst>
          </p:cNvPr>
          <p:cNvSpPr>
            <a:spLocks noChangeArrowheads="1"/>
          </p:cNvSpPr>
          <p:nvPr/>
        </p:nvSpPr>
        <p:spPr bwMode="auto">
          <a:xfrm>
            <a:off x="519934" y="1449596"/>
            <a:ext cx="8624066" cy="415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90525" indent="-390525" defTabSz="1042988">
              <a:spcBef>
                <a:spcPct val="20000"/>
              </a:spcBef>
              <a:buChar char="•"/>
              <a:defRPr sz="3200">
                <a:solidFill>
                  <a:schemeClr val="tx1"/>
                </a:solidFill>
                <a:latin typeface="Arial" panose="020B0604020202020204" pitchFamily="34" charset="0"/>
              </a:defRPr>
            </a:lvl1pPr>
            <a:lvl2pPr marL="892175" indent="-322263" defTabSz="1042988">
              <a:spcBef>
                <a:spcPct val="20000"/>
              </a:spcBef>
              <a:buChar char="–"/>
              <a:defRPr sz="2800">
                <a:solidFill>
                  <a:schemeClr val="tx1"/>
                </a:solidFill>
                <a:latin typeface="Arial" panose="020B0604020202020204" pitchFamily="34" charset="0"/>
              </a:defRPr>
            </a:lvl2pPr>
            <a:lvl3pPr marL="1143000" indent="-228600" defTabSz="1042988">
              <a:spcBef>
                <a:spcPct val="20000"/>
              </a:spcBef>
              <a:buChar char="•"/>
              <a:defRPr sz="2400">
                <a:solidFill>
                  <a:schemeClr val="tx1"/>
                </a:solidFill>
                <a:latin typeface="Arial" panose="020B0604020202020204" pitchFamily="34" charset="0"/>
              </a:defRPr>
            </a:lvl3pPr>
            <a:lvl4pPr marL="1600200" indent="-228600" defTabSz="1042988">
              <a:spcBef>
                <a:spcPct val="20000"/>
              </a:spcBef>
              <a:buChar char="–"/>
              <a:defRPr sz="2000">
                <a:solidFill>
                  <a:schemeClr val="tx1"/>
                </a:solidFill>
                <a:latin typeface="Arial" panose="020B0604020202020204" pitchFamily="34" charset="0"/>
              </a:defRPr>
            </a:lvl4pPr>
            <a:lvl5pPr marL="2057400" indent="-228600" defTabSz="1042988">
              <a:spcBef>
                <a:spcPct val="20000"/>
              </a:spcBef>
              <a:buChar char="»"/>
              <a:defRPr sz="2000">
                <a:solidFill>
                  <a:schemeClr val="tx1"/>
                </a:solidFill>
                <a:latin typeface="Arial" panose="020B0604020202020204" pitchFamily="34" charset="0"/>
              </a:defRPr>
            </a:lvl5pPr>
            <a:lvl6pPr marL="25146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1042988"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50000"/>
              </a:lnSpc>
              <a:spcBef>
                <a:spcPct val="40000"/>
              </a:spcBef>
              <a:buClr>
                <a:srgbClr val="1E7FB8"/>
              </a:buClr>
              <a:buFont typeface="Wingdings" pitchFamily="2" charset="2"/>
              <a:buChar char="Ø"/>
            </a:pPr>
            <a:r>
              <a:rPr lang="en-GB" altLang="en-BD" sz="2400" b="1" dirty="0">
                <a:solidFill>
                  <a:srgbClr val="000066"/>
                </a:solidFill>
                <a:latin typeface="Times New Roman" panose="02020603050405020304" pitchFamily="18" charset="0"/>
                <a:cs typeface="Times New Roman" panose="02020603050405020304" pitchFamily="18" charset="0"/>
              </a:rPr>
              <a:t>GMP compliance is not an option </a:t>
            </a:r>
          </a:p>
          <a:p>
            <a:pPr eaLnBrk="1" hangingPunct="1">
              <a:lnSpc>
                <a:spcPct val="150000"/>
              </a:lnSpc>
              <a:spcBef>
                <a:spcPct val="40000"/>
              </a:spcBef>
              <a:buClr>
                <a:srgbClr val="1E7FB8"/>
              </a:buClr>
              <a:buFont typeface="Wingdings" pitchFamily="2" charset="2"/>
              <a:buChar char="Ø"/>
            </a:pPr>
            <a:r>
              <a:rPr lang="en-GB" altLang="en-BD" sz="2400" b="1" dirty="0">
                <a:solidFill>
                  <a:srgbClr val="000066"/>
                </a:solidFill>
                <a:latin typeface="Times New Roman" panose="02020603050405020304" pitchFamily="18" charset="0"/>
                <a:cs typeface="Times New Roman" panose="02020603050405020304" pitchFamily="18" charset="0"/>
              </a:rPr>
              <a:t>Quality should be built into the product</a:t>
            </a:r>
          </a:p>
          <a:p>
            <a:pPr eaLnBrk="1" hangingPunct="1">
              <a:lnSpc>
                <a:spcPct val="150000"/>
              </a:lnSpc>
              <a:spcBef>
                <a:spcPct val="40000"/>
              </a:spcBef>
              <a:buClr>
                <a:srgbClr val="1E7FB8"/>
              </a:buClr>
              <a:buFont typeface="Wingdings" pitchFamily="2" charset="2"/>
              <a:buChar char="Ø"/>
            </a:pPr>
            <a:r>
              <a:rPr lang="en-GB" altLang="en-BD" sz="2400" b="1" dirty="0">
                <a:solidFill>
                  <a:srgbClr val="000066"/>
                </a:solidFill>
                <a:latin typeface="Times New Roman" panose="02020603050405020304" pitchFamily="18" charset="0"/>
                <a:cs typeface="Times New Roman" panose="02020603050405020304" pitchFamily="18" charset="0"/>
              </a:rPr>
              <a:t>GMP's are very similar and are really Good Common Sense and should be blended with Risk based thinking* </a:t>
            </a:r>
          </a:p>
          <a:p>
            <a:pPr eaLnBrk="1" hangingPunct="1">
              <a:lnSpc>
                <a:spcPct val="150000"/>
              </a:lnSpc>
              <a:spcBef>
                <a:spcPct val="40000"/>
              </a:spcBef>
              <a:buClr>
                <a:srgbClr val="1E7FB8"/>
              </a:buClr>
              <a:buFont typeface="Wingdings" pitchFamily="2" charset="2"/>
              <a:buChar char="Ø"/>
            </a:pPr>
            <a:r>
              <a:rPr lang="en-GB" altLang="en-BD" sz="2400" b="1" dirty="0">
                <a:solidFill>
                  <a:srgbClr val="000066"/>
                </a:solidFill>
                <a:latin typeface="Times New Roman" panose="02020603050405020304" pitchFamily="18" charset="0"/>
                <a:cs typeface="Times New Roman" panose="02020603050405020304" pitchFamily="18" charset="0"/>
              </a:rPr>
              <a:t>The role and involvement of senior management is crucial*</a:t>
            </a:r>
          </a:p>
          <a:p>
            <a:pPr marL="0" indent="0" eaLnBrk="1" hangingPunct="1">
              <a:lnSpc>
                <a:spcPct val="150000"/>
              </a:lnSpc>
              <a:spcBef>
                <a:spcPct val="40000"/>
              </a:spcBef>
              <a:buClr>
                <a:srgbClr val="1E7FB8"/>
              </a:buClr>
              <a:buNone/>
            </a:pPr>
            <a:r>
              <a:rPr lang="en-GB" altLang="en-BD" b="1" dirty="0">
                <a:solidFill>
                  <a:srgbClr val="000066"/>
                </a:solidFill>
                <a:latin typeface="Times New Roman" panose="02020603050405020304" pitchFamily="18" charset="0"/>
                <a:ea typeface="Batang" panose="02030600000101010101" pitchFamily="18" charset="-127"/>
                <a:cs typeface="Times New Roman" panose="02020603050405020304" pitchFamily="18" charset="0"/>
              </a:rPr>
              <a:t>*PQS</a:t>
            </a:r>
          </a:p>
        </p:txBody>
      </p:sp>
      <p:sp>
        <p:nvSpPr>
          <p:cNvPr id="3" name="Slide Number Placeholder 2">
            <a:extLst>
              <a:ext uri="{FF2B5EF4-FFF2-40B4-BE49-F238E27FC236}">
                <a16:creationId xmlns:a16="http://schemas.microsoft.com/office/drawing/2014/main" id="{39AD7BB3-96F2-3818-D8F9-ABFBFC0AACF2}"/>
              </a:ext>
            </a:extLst>
          </p:cNvPr>
          <p:cNvSpPr>
            <a:spLocks noGrp="1"/>
          </p:cNvSpPr>
          <p:nvPr>
            <p:ph type="sldNum" sz="quarter" idx="12"/>
          </p:nvPr>
        </p:nvSpPr>
        <p:spPr/>
        <p:txBody>
          <a:bodyPr/>
          <a:lstStyle/>
          <a:p>
            <a:fld id="{0769F0C5-52D3-9E4A-B1F4-6AB16662BC82}" type="slidenum">
              <a:rPr lang="en-BD" smtClean="0"/>
              <a:t>36</a:t>
            </a:fld>
            <a:endParaRPr lang="en-BD"/>
          </a:p>
        </p:txBody>
      </p:sp>
    </p:spTree>
    <p:extLst>
      <p:ext uri="{BB962C8B-B14F-4D97-AF65-F5344CB8AC3E}">
        <p14:creationId xmlns:p14="http://schemas.microsoft.com/office/powerpoint/2010/main" val="436904107"/>
      </p:ext>
    </p:extLst>
  </p:cSld>
  <p:clrMapOvr>
    <a:masterClrMapping/>
  </p:clrMapOvr>
  <p:transition spd="med">
    <p:cover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9BA5C07-A6C1-D252-7BD1-A8DB13A7533D}"/>
              </a:ext>
            </a:extLst>
          </p:cNvPr>
          <p:cNvSpPr>
            <a:spLocks noGrp="1"/>
          </p:cNvSpPr>
          <p:nvPr>
            <p:ph type="sldNum" sz="quarter" idx="12"/>
          </p:nvPr>
        </p:nvSpPr>
        <p:spPr/>
        <p:txBody>
          <a:bodyPr/>
          <a:lstStyle/>
          <a:p>
            <a:fld id="{0769F0C5-52D3-9E4A-B1F4-6AB16662BC82}" type="slidenum">
              <a:rPr lang="en-BD" smtClean="0"/>
              <a:t>37</a:t>
            </a:fld>
            <a:endParaRPr lang="en-BD"/>
          </a:p>
        </p:txBody>
      </p:sp>
      <p:sp>
        <p:nvSpPr>
          <p:cNvPr id="4" name="TextBox 3">
            <a:extLst>
              <a:ext uri="{FF2B5EF4-FFF2-40B4-BE49-F238E27FC236}">
                <a16:creationId xmlns:a16="http://schemas.microsoft.com/office/drawing/2014/main" id="{1FA69085-5DBA-AD4F-CEAC-EEE7CE148091}"/>
              </a:ext>
            </a:extLst>
          </p:cNvPr>
          <p:cNvSpPr txBox="1"/>
          <p:nvPr/>
        </p:nvSpPr>
        <p:spPr>
          <a:xfrm>
            <a:off x="2622052" y="2598003"/>
            <a:ext cx="3634363" cy="830997"/>
          </a:xfrm>
          <a:prstGeom prst="rect">
            <a:avLst/>
          </a:prstGeom>
          <a:noFill/>
        </p:spPr>
        <p:txBody>
          <a:bodyPr wrap="square" rtlCol="0">
            <a:spAutoFit/>
          </a:bodyPr>
          <a:lstStyle/>
          <a:p>
            <a:pPr algn="ctr"/>
            <a:r>
              <a:rPr lang="en-BD" sz="4800" b="1" dirty="0">
                <a:solidFill>
                  <a:schemeClr val="accent5">
                    <a:lumMod val="50000"/>
                  </a:schemeClr>
                </a:solidFill>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2577226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7690" y="436836"/>
            <a:ext cx="8668619" cy="503409"/>
          </a:xfrm>
          <a:prstGeom prst="rect">
            <a:avLst/>
          </a:prstGeom>
        </p:spPr>
        <p:txBody>
          <a:bodyPr vert="horz" wrap="square" lIns="0" tIns="10860" rIns="0" bIns="0" rtlCol="0" anchor="ctr">
            <a:spAutoFit/>
          </a:bodyPr>
          <a:lstStyle/>
          <a:p>
            <a:pPr marL="3510421" marR="15204" indent="-3489244">
              <a:lnSpc>
                <a:spcPct val="100000"/>
              </a:lnSpc>
              <a:spcBef>
                <a:spcPts val="86"/>
              </a:spcBef>
            </a:pPr>
            <a:r>
              <a:rPr sz="3200" b="1" dirty="0">
                <a:solidFill>
                  <a:srgbClr val="001F5F"/>
                </a:solidFill>
                <a:latin typeface="Times New Roman" panose="02020603050405020304" pitchFamily="18" charset="0"/>
                <a:cs typeface="Times New Roman" panose="02020603050405020304" pitchFamily="18" charset="0"/>
              </a:rPr>
              <a:t>Tragic</a:t>
            </a:r>
            <a:r>
              <a:rPr sz="3200" b="1" spc="-30"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incidents</a:t>
            </a:r>
            <a:r>
              <a:rPr sz="3200" b="1" spc="-26"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of</a:t>
            </a:r>
            <a:r>
              <a:rPr sz="3200" b="1" spc="-30"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20</a:t>
            </a:r>
            <a:r>
              <a:rPr sz="3200" b="1" baseline="25462" dirty="0">
                <a:solidFill>
                  <a:srgbClr val="001F5F"/>
                </a:solidFill>
                <a:latin typeface="Times New Roman" panose="02020603050405020304" pitchFamily="18" charset="0"/>
                <a:cs typeface="Times New Roman" panose="02020603050405020304" pitchFamily="18" charset="0"/>
              </a:rPr>
              <a:t>th</a:t>
            </a:r>
            <a:r>
              <a:rPr sz="3200" b="1" spc="378" baseline="25462"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century</a:t>
            </a:r>
            <a:r>
              <a:rPr sz="3200" b="1" spc="-43"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vs.</a:t>
            </a:r>
            <a:r>
              <a:rPr sz="3200" b="1" spc="-26"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birth</a:t>
            </a:r>
            <a:r>
              <a:rPr sz="3200" b="1" spc="-26" dirty="0">
                <a:solidFill>
                  <a:srgbClr val="001F5F"/>
                </a:solidFill>
                <a:latin typeface="Times New Roman" panose="02020603050405020304" pitchFamily="18" charset="0"/>
                <a:cs typeface="Times New Roman" panose="02020603050405020304" pitchFamily="18" charset="0"/>
              </a:rPr>
              <a:t> </a:t>
            </a:r>
            <a:r>
              <a:rPr sz="3200" b="1" spc="-21" dirty="0">
                <a:solidFill>
                  <a:srgbClr val="001F5F"/>
                </a:solidFill>
                <a:latin typeface="Times New Roman" panose="02020603050405020304" pitchFamily="18" charset="0"/>
                <a:cs typeface="Times New Roman" panose="02020603050405020304" pitchFamily="18" charset="0"/>
              </a:rPr>
              <a:t>of GMP</a:t>
            </a:r>
            <a:endParaRPr sz="3200" b="1" dirty="0">
              <a:latin typeface="Times New Roman" panose="02020603050405020304" pitchFamily="18" charset="0"/>
              <a:cs typeface="Times New Roman" panose="02020603050405020304" pitchFamily="18" charset="0"/>
            </a:endParaRPr>
          </a:p>
        </p:txBody>
      </p:sp>
      <p:sp>
        <p:nvSpPr>
          <p:cNvPr id="8" name="object 8"/>
          <p:cNvSpPr txBox="1">
            <a:spLocks noGrp="1"/>
          </p:cNvSpPr>
          <p:nvPr>
            <p:ph type="sldNum" sz="quarter" idx="12"/>
          </p:nvPr>
        </p:nvSpPr>
        <p:spPr>
          <a:xfrm>
            <a:off x="6979248" y="6462904"/>
            <a:ext cx="1759297" cy="235728"/>
          </a:xfrm>
          <a:prstGeom prst="rect">
            <a:avLst/>
          </a:prstGeom>
        </p:spPr>
        <p:txBody>
          <a:bodyPr vert="horz" wrap="square" lIns="0" tIns="24977" rIns="0" bIns="0" rtlCol="0" anchor="ctr">
            <a:spAutoFit/>
          </a:bodyPr>
          <a:lstStyle/>
          <a:p>
            <a:pPr marL="32579">
              <a:spcBef>
                <a:spcPts val="196"/>
              </a:spcBef>
            </a:pPr>
            <a:fld id="{81D60167-4931-47E6-BA6A-407CBD079E47}" type="slidenum">
              <a:rPr b="1" dirty="0"/>
              <a:pPr marL="32579">
                <a:spcBef>
                  <a:spcPts val="196"/>
                </a:spcBef>
              </a:pPr>
              <a:t>4</a:t>
            </a:fld>
            <a:r>
              <a:rPr b="1" spc="-64" dirty="0"/>
              <a:t> </a:t>
            </a:r>
            <a:r>
              <a:rPr sz="2052" b="1" spc="-64" baseline="12152" dirty="0">
                <a:solidFill>
                  <a:srgbClr val="FFFFFF"/>
                </a:solidFill>
                <a:latin typeface="Times New Roman"/>
                <a:cs typeface="Times New Roman"/>
              </a:rPr>
              <a:t>|</a:t>
            </a:r>
            <a:endParaRPr sz="2052" b="1" baseline="12152" dirty="0">
              <a:latin typeface="Times New Roman"/>
              <a:cs typeface="Times New Roman"/>
            </a:endParaRPr>
          </a:p>
        </p:txBody>
      </p:sp>
      <p:sp>
        <p:nvSpPr>
          <p:cNvPr id="7" name="object 7"/>
          <p:cNvSpPr txBox="1"/>
          <p:nvPr/>
        </p:nvSpPr>
        <p:spPr>
          <a:xfrm>
            <a:off x="256826" y="1353405"/>
            <a:ext cx="8376804" cy="5033944"/>
          </a:xfrm>
          <a:prstGeom prst="rect">
            <a:avLst/>
          </a:prstGeom>
        </p:spPr>
        <p:txBody>
          <a:bodyPr vert="horz" wrap="square" lIns="0" tIns="10860" rIns="0" bIns="0" rtlCol="0">
            <a:spAutoFit/>
          </a:bodyPr>
          <a:lstStyle/>
          <a:p>
            <a:pPr marL="10860" marR="4344" algn="just">
              <a:lnSpc>
                <a:spcPct val="150000"/>
              </a:lnSpc>
              <a:spcBef>
                <a:spcPts val="86"/>
              </a:spcBef>
            </a:pPr>
            <a:r>
              <a:rPr sz="2000" b="1" u="sng" dirty="0">
                <a:uFill>
                  <a:solidFill>
                    <a:srgbClr val="000066"/>
                  </a:solidFill>
                </a:uFill>
                <a:latin typeface="Times New Roman" panose="02020603050405020304" pitchFamily="18" charset="0"/>
                <a:cs typeface="Times New Roman" panose="02020603050405020304" pitchFamily="18" charset="0"/>
              </a:rPr>
              <a:t>In</a:t>
            </a:r>
            <a:r>
              <a:rPr sz="2000" b="1" u="sng" spc="188" dirty="0">
                <a:uFill>
                  <a:solidFill>
                    <a:srgbClr val="000066"/>
                  </a:solidFill>
                </a:uFill>
                <a:latin typeface="Times New Roman" panose="02020603050405020304" pitchFamily="18" charset="0"/>
                <a:cs typeface="Times New Roman" panose="02020603050405020304" pitchFamily="18" charset="0"/>
              </a:rPr>
              <a:t> </a:t>
            </a:r>
            <a:r>
              <a:rPr sz="2000" b="1" u="sng" dirty="0">
                <a:uFill>
                  <a:solidFill>
                    <a:srgbClr val="000066"/>
                  </a:solidFill>
                </a:uFill>
                <a:latin typeface="Times New Roman" panose="02020603050405020304" pitchFamily="18" charset="0"/>
                <a:cs typeface="Times New Roman" panose="02020603050405020304" pitchFamily="18" charset="0"/>
              </a:rPr>
              <a:t>1937:</a:t>
            </a:r>
            <a:r>
              <a:rPr sz="2000" b="1" spc="196"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358</a:t>
            </a:r>
            <a:r>
              <a:rPr sz="2000" spc="188"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poisonings,</a:t>
            </a:r>
            <a:r>
              <a:rPr sz="2000" spc="196" dirty="0">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107</a:t>
            </a:r>
            <a:r>
              <a:rPr sz="2000" b="1" spc="201"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deaths</a:t>
            </a:r>
            <a:r>
              <a:rPr sz="2000" b="1" spc="196" dirty="0">
                <a:solidFill>
                  <a:srgbClr val="FF0000"/>
                </a:solidFill>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(mostly</a:t>
            </a:r>
            <a:r>
              <a:rPr sz="2000" spc="201"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children)</a:t>
            </a:r>
            <a:r>
              <a:rPr sz="2000" spc="196"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and</a:t>
            </a:r>
            <a:r>
              <a:rPr sz="2000" spc="201"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251</a:t>
            </a:r>
            <a:r>
              <a:rPr sz="2000" spc="201"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sick</a:t>
            </a:r>
            <a:r>
              <a:rPr sz="2000" spc="201" dirty="0">
                <a:latin typeface="Times New Roman" panose="02020603050405020304" pitchFamily="18" charset="0"/>
                <a:cs typeface="Times New Roman" panose="02020603050405020304" pitchFamily="18" charset="0"/>
              </a:rPr>
              <a:t> </a:t>
            </a:r>
            <a:r>
              <a:rPr sz="2000" spc="-21" dirty="0">
                <a:latin typeface="Times New Roman" panose="02020603050405020304" pitchFamily="18" charset="0"/>
                <a:cs typeface="Times New Roman" panose="02020603050405020304" pitchFamily="18" charset="0"/>
              </a:rPr>
              <a:t>but </a:t>
            </a:r>
            <a:r>
              <a:rPr sz="2000" dirty="0">
                <a:latin typeface="Times New Roman" panose="02020603050405020304" pitchFamily="18" charset="0"/>
                <a:cs typeface="Times New Roman" panose="02020603050405020304" pitchFamily="18" charset="0"/>
              </a:rPr>
              <a:t>survived</a:t>
            </a:r>
            <a:r>
              <a:rPr sz="2000" spc="-21"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in</a:t>
            </a:r>
            <a:r>
              <a:rPr sz="2000" spc="-17"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an</a:t>
            </a:r>
            <a:r>
              <a:rPr sz="2000" spc="-4"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oral</a:t>
            </a:r>
            <a:r>
              <a:rPr sz="2000" spc="-21" dirty="0">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“elixir</a:t>
            </a:r>
            <a:r>
              <a:rPr sz="2000" b="1" spc="13"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of</a:t>
            </a:r>
            <a:r>
              <a:rPr sz="2000" b="1" spc="-26" dirty="0">
                <a:solidFill>
                  <a:srgbClr val="FF0000"/>
                </a:solidFill>
                <a:latin typeface="Times New Roman" panose="02020603050405020304" pitchFamily="18" charset="0"/>
                <a:cs typeface="Times New Roman" panose="02020603050405020304" pitchFamily="18" charset="0"/>
              </a:rPr>
              <a:t> </a:t>
            </a:r>
            <a:r>
              <a:rPr sz="2000" b="1" spc="-9" dirty="0">
                <a:solidFill>
                  <a:srgbClr val="FF0000"/>
                </a:solidFill>
                <a:latin typeface="Times New Roman" panose="02020603050405020304" pitchFamily="18" charset="0"/>
                <a:cs typeface="Times New Roman" panose="02020603050405020304" pitchFamily="18" charset="0"/>
              </a:rPr>
              <a:t>sulfanilamide”</a:t>
            </a:r>
            <a:endParaRPr sz="2000" b="1" dirty="0">
              <a:solidFill>
                <a:srgbClr val="FF0000"/>
              </a:solidFill>
              <a:latin typeface="Times New Roman" panose="02020603050405020304" pitchFamily="18" charset="0"/>
              <a:cs typeface="Times New Roman" panose="02020603050405020304" pitchFamily="18" charset="0"/>
            </a:endParaRPr>
          </a:p>
          <a:p>
            <a:pPr algn="just">
              <a:lnSpc>
                <a:spcPct val="150000"/>
              </a:lnSpc>
              <a:spcBef>
                <a:spcPts val="38"/>
              </a:spcBef>
            </a:pPr>
            <a:endParaRPr sz="2000" dirty="0">
              <a:latin typeface="Times New Roman" panose="02020603050405020304" pitchFamily="18" charset="0"/>
              <a:cs typeface="Times New Roman" panose="02020603050405020304" pitchFamily="18" charset="0"/>
            </a:endParaRPr>
          </a:p>
          <a:p>
            <a:pPr marL="10860" marR="4887" indent="2172" algn="just">
              <a:lnSpc>
                <a:spcPct val="150000"/>
              </a:lnSpc>
            </a:pPr>
            <a:r>
              <a:rPr sz="2000" dirty="0">
                <a:latin typeface="Times New Roman" panose="02020603050405020304" pitchFamily="18" charset="0"/>
                <a:cs typeface="Times New Roman" panose="02020603050405020304" pitchFamily="18" charset="0"/>
              </a:rPr>
              <a:t>Sulfanilamide</a:t>
            </a:r>
            <a:r>
              <a:rPr sz="2000" spc="389"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was</a:t>
            </a:r>
            <a:r>
              <a:rPr sz="2000" spc="392"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a</a:t>
            </a:r>
            <a:r>
              <a:rPr sz="2000" spc="392"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drug</a:t>
            </a:r>
            <a:r>
              <a:rPr sz="2000" spc="389"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in</a:t>
            </a:r>
            <a:r>
              <a:rPr sz="2000" spc="392"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powder</a:t>
            </a:r>
            <a:r>
              <a:rPr sz="2000" spc="402"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form</a:t>
            </a:r>
            <a:r>
              <a:rPr sz="2000" spc="371"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used</a:t>
            </a:r>
            <a:r>
              <a:rPr sz="2000" spc="392"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safely</a:t>
            </a:r>
            <a:r>
              <a:rPr sz="2000" spc="389"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for</a:t>
            </a:r>
            <a:r>
              <a:rPr sz="2000" spc="392"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years</a:t>
            </a:r>
            <a:r>
              <a:rPr sz="2000" spc="385"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to</a:t>
            </a:r>
            <a:r>
              <a:rPr sz="2000" spc="385" dirty="0">
                <a:latin typeface="Times New Roman" panose="02020603050405020304" pitchFamily="18" charset="0"/>
                <a:cs typeface="Times New Roman" panose="02020603050405020304" pitchFamily="18" charset="0"/>
              </a:rPr>
              <a:t> </a:t>
            </a:r>
            <a:r>
              <a:rPr sz="2000" spc="-9" dirty="0">
                <a:latin typeface="Times New Roman" panose="02020603050405020304" pitchFamily="18" charset="0"/>
                <a:cs typeface="Times New Roman" panose="02020603050405020304" pitchFamily="18" charset="0"/>
              </a:rPr>
              <a:t>treat </a:t>
            </a:r>
            <a:r>
              <a:rPr sz="2000" dirty="0">
                <a:latin typeface="Times New Roman" panose="02020603050405020304" pitchFamily="18" charset="0"/>
                <a:cs typeface="Times New Roman" panose="02020603050405020304" pitchFamily="18" charset="0"/>
              </a:rPr>
              <a:t>streptococcal</a:t>
            </a:r>
            <a:r>
              <a:rPr sz="2000" spc="-26"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infections.</a:t>
            </a:r>
            <a:r>
              <a:rPr sz="2000" spc="-13"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However</a:t>
            </a:r>
            <a:r>
              <a:rPr sz="2000" spc="13"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as</a:t>
            </a:r>
            <a:r>
              <a:rPr sz="2000" spc="-26"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there</a:t>
            </a:r>
            <a:r>
              <a:rPr sz="2000" spc="-13"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was</a:t>
            </a:r>
            <a:r>
              <a:rPr sz="2000" spc="-13"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a</a:t>
            </a:r>
            <a:r>
              <a:rPr sz="2000" spc="-21"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demand</a:t>
            </a:r>
            <a:r>
              <a:rPr sz="2000" spc="-9"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for</a:t>
            </a:r>
            <a:r>
              <a:rPr sz="2000" spc="-17"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liquid</a:t>
            </a:r>
            <a:r>
              <a:rPr sz="2000" spc="17" dirty="0">
                <a:latin typeface="Times New Roman" panose="02020603050405020304" pitchFamily="18" charset="0"/>
                <a:cs typeface="Times New Roman" panose="02020603050405020304" pitchFamily="18" charset="0"/>
              </a:rPr>
              <a:t> </a:t>
            </a:r>
            <a:r>
              <a:rPr sz="2000" spc="-9" dirty="0">
                <a:latin typeface="Times New Roman" panose="02020603050405020304" pitchFamily="18" charset="0"/>
                <a:cs typeface="Times New Roman" panose="02020603050405020304" pitchFamily="18" charset="0"/>
              </a:rPr>
              <a:t>form.</a:t>
            </a:r>
            <a:r>
              <a:rPr lang="en-US" sz="2000" spc="-9"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Elixir</a:t>
            </a:r>
            <a:r>
              <a:rPr sz="2000" spc="103"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of</a:t>
            </a:r>
            <a:r>
              <a:rPr sz="2000" spc="107"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sulfanilamide</a:t>
            </a:r>
            <a:r>
              <a:rPr sz="2000" spc="111"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was</a:t>
            </a:r>
            <a:r>
              <a:rPr sz="2000" spc="103"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a</a:t>
            </a:r>
            <a:r>
              <a:rPr sz="2000" spc="111"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raspberry</a:t>
            </a:r>
            <a:r>
              <a:rPr sz="2000" spc="107"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flavoured</a:t>
            </a:r>
            <a:r>
              <a:rPr sz="2000" spc="107"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solution</a:t>
            </a:r>
            <a:r>
              <a:rPr sz="2000" spc="107"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in</a:t>
            </a:r>
            <a:r>
              <a:rPr sz="2000" spc="111"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a</a:t>
            </a:r>
            <a:r>
              <a:rPr sz="2000" spc="103" dirty="0">
                <a:latin typeface="Times New Roman" panose="02020603050405020304" pitchFamily="18" charset="0"/>
                <a:cs typeface="Times New Roman" panose="02020603050405020304" pitchFamily="18" charset="0"/>
              </a:rPr>
              <a:t>  </a:t>
            </a:r>
            <a:r>
              <a:rPr sz="2000" spc="-9" dirty="0">
                <a:latin typeface="Times New Roman" panose="02020603050405020304" pitchFamily="18" charset="0"/>
                <a:cs typeface="Times New Roman" panose="02020603050405020304" pitchFamily="18" charset="0"/>
              </a:rPr>
              <a:t>liquid </a:t>
            </a:r>
            <a:r>
              <a:rPr sz="2000" dirty="0">
                <a:latin typeface="Times New Roman" panose="02020603050405020304" pitchFamily="18" charset="0"/>
                <a:cs typeface="Times New Roman" panose="02020603050405020304" pitchFamily="18" charset="0"/>
              </a:rPr>
              <a:t>industrial</a:t>
            </a:r>
            <a:r>
              <a:rPr sz="2000" spc="184"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solvent,</a:t>
            </a:r>
            <a:r>
              <a:rPr sz="2000" spc="188" dirty="0">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dietheylene</a:t>
            </a:r>
            <a:r>
              <a:rPr sz="2000" b="1" spc="188"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glycol</a:t>
            </a:r>
            <a:r>
              <a:rPr sz="2000" dirty="0">
                <a:solidFill>
                  <a:srgbClr val="FF0000"/>
                </a:solidFill>
                <a:latin typeface="Times New Roman" panose="02020603050405020304" pitchFamily="18" charset="0"/>
                <a:cs typeface="Times New Roman" panose="02020603050405020304" pitchFamily="18" charset="0"/>
              </a:rPr>
              <a:t>.</a:t>
            </a:r>
            <a:r>
              <a:rPr sz="2000" spc="174" dirty="0">
                <a:solidFill>
                  <a:srgbClr val="FF0000"/>
                </a:solidFill>
                <a:latin typeface="Times New Roman" panose="02020603050405020304" pitchFamily="18" charset="0"/>
                <a:cs typeface="Times New Roman" panose="02020603050405020304" pitchFamily="18" charset="0"/>
              </a:rPr>
              <a:t>  </a:t>
            </a:r>
            <a:endParaRPr lang="en-US" sz="2000" spc="174" dirty="0">
              <a:solidFill>
                <a:srgbClr val="FF0000"/>
              </a:solidFill>
              <a:latin typeface="Times New Roman" panose="02020603050405020304" pitchFamily="18" charset="0"/>
              <a:cs typeface="Times New Roman" panose="02020603050405020304" pitchFamily="18" charset="0"/>
            </a:endParaRPr>
          </a:p>
          <a:p>
            <a:pPr marL="10860" marR="6516" indent="2172" algn="just">
              <a:lnSpc>
                <a:spcPct val="150000"/>
              </a:lnSpc>
            </a:pPr>
            <a:r>
              <a:rPr sz="2000" b="1" dirty="0">
                <a:latin typeface="Times New Roman" panose="02020603050405020304" pitchFamily="18" charset="0"/>
                <a:cs typeface="Times New Roman" panose="02020603050405020304" pitchFamily="18" charset="0"/>
              </a:rPr>
              <a:t>Regulation:</a:t>
            </a:r>
            <a:r>
              <a:rPr sz="2000" b="1" spc="17"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Federal</a:t>
            </a:r>
            <a:r>
              <a:rPr sz="2000" spc="9"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Food,</a:t>
            </a:r>
            <a:r>
              <a:rPr sz="2000" spc="13" dirty="0">
                <a:latin typeface="Times New Roman" panose="02020603050405020304" pitchFamily="18" charset="0"/>
                <a:cs typeface="Times New Roman" panose="02020603050405020304" pitchFamily="18" charset="0"/>
              </a:rPr>
              <a:t> </a:t>
            </a:r>
            <a:r>
              <a:rPr sz="2000" b="1" spc="13"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Drug</a:t>
            </a:r>
            <a:r>
              <a:rPr sz="2000" b="1" spc="9"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and</a:t>
            </a:r>
            <a:r>
              <a:rPr sz="2000" b="1" spc="9"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Cosmetic</a:t>
            </a:r>
            <a:r>
              <a:rPr sz="2000" b="1" spc="13"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Act</a:t>
            </a:r>
            <a:r>
              <a:rPr sz="2000" b="1" spc="4"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of</a:t>
            </a:r>
            <a:r>
              <a:rPr sz="2000" b="1" spc="9"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1938</a:t>
            </a:r>
            <a:r>
              <a:rPr sz="2000" b="1" spc="4" dirty="0">
                <a:solidFill>
                  <a:srgbClr val="00B050"/>
                </a:solidFill>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signed</a:t>
            </a:r>
            <a:r>
              <a:rPr sz="2000" spc="9" dirty="0">
                <a:latin typeface="Times New Roman" panose="02020603050405020304" pitchFamily="18" charset="0"/>
                <a:cs typeface="Times New Roman" panose="02020603050405020304" pitchFamily="18" charset="0"/>
              </a:rPr>
              <a:t>  </a:t>
            </a:r>
            <a:r>
              <a:rPr sz="2000" spc="-21" dirty="0">
                <a:latin typeface="Times New Roman" panose="02020603050405020304" pitchFamily="18" charset="0"/>
                <a:cs typeface="Times New Roman" panose="02020603050405020304" pitchFamily="18" charset="0"/>
              </a:rPr>
              <a:t>by </a:t>
            </a:r>
            <a:r>
              <a:rPr sz="2000" dirty="0">
                <a:latin typeface="Times New Roman" panose="02020603050405020304" pitchFamily="18" charset="0"/>
                <a:cs typeface="Times New Roman" panose="02020603050405020304" pitchFamily="18" charset="0"/>
              </a:rPr>
              <a:t>President</a:t>
            </a:r>
            <a:r>
              <a:rPr sz="2000" spc="-17" dirty="0">
                <a:latin typeface="Times New Roman" panose="02020603050405020304" pitchFamily="18" charset="0"/>
                <a:cs typeface="Times New Roman" panose="02020603050405020304" pitchFamily="18" charset="0"/>
              </a:rPr>
              <a:t> </a:t>
            </a:r>
            <a:r>
              <a:rPr sz="2000" spc="-103" dirty="0">
                <a:latin typeface="Times New Roman" panose="02020603050405020304" pitchFamily="18" charset="0"/>
                <a:cs typeface="Times New Roman" panose="02020603050405020304" pitchFamily="18" charset="0"/>
              </a:rPr>
              <a:t>F.</a:t>
            </a:r>
            <a:r>
              <a:rPr sz="2000" spc="-38" dirty="0">
                <a:latin typeface="Times New Roman" panose="02020603050405020304" pitchFamily="18" charset="0"/>
                <a:cs typeface="Times New Roman" panose="02020603050405020304" pitchFamily="18" charset="0"/>
              </a:rPr>
              <a:t> </a:t>
            </a:r>
            <a:r>
              <a:rPr sz="2000" spc="-9" dirty="0" err="1">
                <a:latin typeface="Times New Roman" panose="02020603050405020304" pitchFamily="18" charset="0"/>
                <a:cs typeface="Times New Roman" panose="02020603050405020304" pitchFamily="18" charset="0"/>
              </a:rPr>
              <a:t>Rossevelt</a:t>
            </a:r>
            <a:endParaRPr sz="2000" dirty="0">
              <a:latin typeface="Times New Roman" panose="02020603050405020304" pitchFamily="18" charset="0"/>
              <a:cs typeface="Times New Roman" panose="02020603050405020304" pitchFamily="18" charset="0"/>
            </a:endParaRPr>
          </a:p>
          <a:p>
            <a:pPr marL="10860" marR="5973" indent="2172" algn="just">
              <a:lnSpc>
                <a:spcPct val="150000"/>
              </a:lnSpc>
            </a:pPr>
            <a:r>
              <a:rPr sz="2000" b="1" dirty="0">
                <a:solidFill>
                  <a:srgbClr val="000066"/>
                </a:solidFill>
                <a:latin typeface="Times New Roman" panose="02020603050405020304" pitchFamily="18" charset="0"/>
                <a:cs typeface="Times New Roman" panose="02020603050405020304" pitchFamily="18" charset="0"/>
              </a:rPr>
              <a:t>For</a:t>
            </a:r>
            <a:r>
              <a:rPr sz="2000" b="1" spc="376"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the</a:t>
            </a:r>
            <a:r>
              <a:rPr sz="2000" b="1" spc="381"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first</a:t>
            </a:r>
            <a:r>
              <a:rPr sz="2000" b="1" spc="376"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time,</a:t>
            </a:r>
            <a:r>
              <a:rPr sz="2000" b="1" spc="389"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companies</a:t>
            </a:r>
            <a:r>
              <a:rPr sz="2000" b="1" spc="398"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were</a:t>
            </a:r>
            <a:r>
              <a:rPr sz="2000" b="1" spc="381"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required</a:t>
            </a:r>
            <a:r>
              <a:rPr sz="2000" b="1" spc="385"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to</a:t>
            </a:r>
            <a:r>
              <a:rPr sz="2000" b="1" spc="385" dirty="0">
                <a:solidFill>
                  <a:srgbClr val="000066"/>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prove</a:t>
            </a:r>
            <a:r>
              <a:rPr sz="2000" b="1" spc="381"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that</a:t>
            </a:r>
            <a:r>
              <a:rPr sz="2000" b="1" spc="376"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their</a:t>
            </a:r>
            <a:r>
              <a:rPr sz="2000" b="1" spc="389" dirty="0">
                <a:solidFill>
                  <a:srgbClr val="00B050"/>
                </a:solidFill>
                <a:latin typeface="Times New Roman" panose="02020603050405020304" pitchFamily="18" charset="0"/>
                <a:cs typeface="Times New Roman" panose="02020603050405020304" pitchFamily="18" charset="0"/>
              </a:rPr>
              <a:t> </a:t>
            </a:r>
            <a:r>
              <a:rPr sz="2000" b="1" spc="-9" dirty="0">
                <a:solidFill>
                  <a:srgbClr val="00B050"/>
                </a:solidFill>
                <a:latin typeface="Times New Roman" panose="02020603050405020304" pitchFamily="18" charset="0"/>
                <a:cs typeface="Times New Roman" panose="02020603050405020304" pitchFamily="18" charset="0"/>
              </a:rPr>
              <a:t>products </a:t>
            </a:r>
            <a:r>
              <a:rPr sz="2000" b="1" dirty="0">
                <a:solidFill>
                  <a:srgbClr val="00B050"/>
                </a:solidFill>
                <a:latin typeface="Times New Roman" panose="02020603050405020304" pitchFamily="18" charset="0"/>
                <a:cs typeface="Times New Roman" panose="02020603050405020304" pitchFamily="18" charset="0"/>
              </a:rPr>
              <a:t>were</a:t>
            </a:r>
            <a:r>
              <a:rPr sz="2000" b="1" spc="-9"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safe</a:t>
            </a:r>
            <a:r>
              <a:rPr sz="2000" b="1" spc="-21" dirty="0">
                <a:solidFill>
                  <a:srgbClr val="00B050"/>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before</a:t>
            </a:r>
            <a:r>
              <a:rPr sz="2000" b="1" spc="-9"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marketing</a:t>
            </a:r>
            <a:r>
              <a:rPr sz="2000" b="1" spc="-13"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them</a:t>
            </a:r>
            <a:r>
              <a:rPr sz="2000" b="1" spc="-17"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(FDA</a:t>
            </a:r>
            <a:r>
              <a:rPr sz="2000" b="1" spc="-124" dirty="0">
                <a:solidFill>
                  <a:srgbClr val="000066"/>
                </a:solidFill>
                <a:latin typeface="Times New Roman" panose="02020603050405020304" pitchFamily="18" charset="0"/>
                <a:cs typeface="Times New Roman" panose="02020603050405020304" pitchFamily="18" charset="0"/>
              </a:rPr>
              <a:t> </a:t>
            </a:r>
            <a:r>
              <a:rPr sz="2000" b="1" spc="-9" dirty="0">
                <a:solidFill>
                  <a:srgbClr val="000066"/>
                </a:solidFill>
                <a:latin typeface="Times New Roman" panose="02020603050405020304" pitchFamily="18" charset="0"/>
                <a:cs typeface="Times New Roman" panose="02020603050405020304" pitchFamily="18" charset="0"/>
              </a:rPr>
              <a:t>overview).</a:t>
            </a:r>
            <a:endParaRPr sz="20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5328" y="462384"/>
            <a:ext cx="8783195" cy="503409"/>
          </a:xfrm>
          <a:prstGeom prst="rect">
            <a:avLst/>
          </a:prstGeom>
        </p:spPr>
        <p:txBody>
          <a:bodyPr vert="horz" wrap="square" lIns="0" tIns="10860" rIns="0" bIns="0" rtlCol="0" anchor="ctr">
            <a:spAutoFit/>
          </a:bodyPr>
          <a:lstStyle/>
          <a:p>
            <a:pPr marL="3521280" marR="26063" indent="-3489244">
              <a:lnSpc>
                <a:spcPct val="100000"/>
              </a:lnSpc>
              <a:spcBef>
                <a:spcPts val="86"/>
              </a:spcBef>
            </a:pPr>
            <a:r>
              <a:rPr sz="3200" b="1" dirty="0">
                <a:solidFill>
                  <a:srgbClr val="001F5F"/>
                </a:solidFill>
                <a:latin typeface="Times New Roman" panose="02020603050405020304" pitchFamily="18" charset="0"/>
                <a:cs typeface="Times New Roman" panose="02020603050405020304" pitchFamily="18" charset="0"/>
              </a:rPr>
              <a:t>Tragic</a:t>
            </a:r>
            <a:r>
              <a:rPr sz="3200" b="1" spc="-30"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incidents</a:t>
            </a:r>
            <a:r>
              <a:rPr sz="3200" b="1" spc="-26"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of</a:t>
            </a:r>
            <a:r>
              <a:rPr sz="3200" b="1" spc="-30"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20</a:t>
            </a:r>
            <a:r>
              <a:rPr sz="3200" b="1" baseline="25462" dirty="0">
                <a:solidFill>
                  <a:srgbClr val="001F5F"/>
                </a:solidFill>
                <a:latin typeface="Times New Roman" panose="02020603050405020304" pitchFamily="18" charset="0"/>
                <a:cs typeface="Times New Roman" panose="02020603050405020304" pitchFamily="18" charset="0"/>
              </a:rPr>
              <a:t>th</a:t>
            </a:r>
            <a:r>
              <a:rPr sz="3200" b="1" spc="378" baseline="25462"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century</a:t>
            </a:r>
            <a:r>
              <a:rPr sz="3200" b="1" spc="-43"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vs.</a:t>
            </a:r>
            <a:r>
              <a:rPr sz="3200" b="1" spc="-26"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birth</a:t>
            </a:r>
            <a:r>
              <a:rPr sz="3200" b="1" spc="-26" dirty="0">
                <a:solidFill>
                  <a:srgbClr val="001F5F"/>
                </a:solidFill>
                <a:latin typeface="Times New Roman" panose="02020603050405020304" pitchFamily="18" charset="0"/>
                <a:cs typeface="Times New Roman" panose="02020603050405020304" pitchFamily="18" charset="0"/>
              </a:rPr>
              <a:t> </a:t>
            </a:r>
            <a:r>
              <a:rPr sz="3200" b="1" spc="-21" dirty="0">
                <a:solidFill>
                  <a:srgbClr val="001F5F"/>
                </a:solidFill>
                <a:latin typeface="Times New Roman" panose="02020603050405020304" pitchFamily="18" charset="0"/>
                <a:cs typeface="Times New Roman" panose="02020603050405020304" pitchFamily="18" charset="0"/>
              </a:rPr>
              <a:t>of GMP</a:t>
            </a:r>
            <a:endParaRPr sz="3200" b="1" dirty="0">
              <a:latin typeface="Times New Roman" panose="02020603050405020304" pitchFamily="18" charset="0"/>
              <a:cs typeface="Times New Roman" panose="02020603050405020304" pitchFamily="18" charset="0"/>
            </a:endParaRPr>
          </a:p>
        </p:txBody>
      </p:sp>
      <p:sp>
        <p:nvSpPr>
          <p:cNvPr id="8" name="object 8"/>
          <p:cNvSpPr txBox="1">
            <a:spLocks noGrp="1"/>
          </p:cNvSpPr>
          <p:nvPr>
            <p:ph type="sldNum" sz="quarter" idx="12"/>
          </p:nvPr>
        </p:nvSpPr>
        <p:spPr>
          <a:xfrm>
            <a:off x="7111838" y="6442622"/>
            <a:ext cx="1759297" cy="235728"/>
          </a:xfrm>
          <a:prstGeom prst="rect">
            <a:avLst/>
          </a:prstGeom>
        </p:spPr>
        <p:txBody>
          <a:bodyPr vert="horz" wrap="square" lIns="0" tIns="24977" rIns="0" bIns="0" rtlCol="0" anchor="ctr">
            <a:spAutoFit/>
          </a:bodyPr>
          <a:lstStyle/>
          <a:p>
            <a:pPr marL="32579">
              <a:spcBef>
                <a:spcPts val="196"/>
              </a:spcBef>
            </a:pPr>
            <a:fld id="{81D60167-4931-47E6-BA6A-407CBD079E47}" type="slidenum">
              <a:rPr b="1" dirty="0"/>
              <a:pPr marL="32579">
                <a:spcBef>
                  <a:spcPts val="196"/>
                </a:spcBef>
              </a:pPr>
              <a:t>5</a:t>
            </a:fld>
            <a:r>
              <a:rPr b="1" spc="-64" dirty="0"/>
              <a:t> </a:t>
            </a:r>
            <a:r>
              <a:rPr sz="2052" b="1" spc="-64" baseline="12152" dirty="0">
                <a:solidFill>
                  <a:srgbClr val="FFFFFF"/>
                </a:solidFill>
                <a:latin typeface="Times New Roman"/>
                <a:cs typeface="Times New Roman"/>
              </a:rPr>
              <a:t>|</a:t>
            </a:r>
            <a:endParaRPr sz="2052" b="1" baseline="12152" dirty="0">
              <a:latin typeface="Times New Roman"/>
              <a:cs typeface="Times New Roman"/>
            </a:endParaRPr>
          </a:p>
        </p:txBody>
      </p:sp>
      <p:sp>
        <p:nvSpPr>
          <p:cNvPr id="7" name="object 7"/>
          <p:cNvSpPr txBox="1"/>
          <p:nvPr/>
        </p:nvSpPr>
        <p:spPr>
          <a:xfrm>
            <a:off x="204024" y="2204554"/>
            <a:ext cx="8705805" cy="2263955"/>
          </a:xfrm>
          <a:prstGeom prst="rect">
            <a:avLst/>
          </a:prstGeom>
        </p:spPr>
        <p:txBody>
          <a:bodyPr vert="horz" wrap="square" lIns="0" tIns="10860" rIns="0" bIns="0" rtlCol="0">
            <a:spAutoFit/>
          </a:bodyPr>
          <a:lstStyle/>
          <a:p>
            <a:pPr marL="10860" marR="4344" algn="just">
              <a:lnSpc>
                <a:spcPct val="150000"/>
              </a:lnSpc>
              <a:spcBef>
                <a:spcPts val="86"/>
              </a:spcBef>
            </a:pPr>
            <a:r>
              <a:rPr sz="2000" b="1" u="sng" dirty="0">
                <a:solidFill>
                  <a:srgbClr val="000066"/>
                </a:solidFill>
                <a:uFill>
                  <a:solidFill>
                    <a:srgbClr val="000066"/>
                  </a:solidFill>
                </a:uFill>
                <a:latin typeface="Times New Roman" panose="02020603050405020304" pitchFamily="18" charset="0"/>
                <a:cs typeface="Times New Roman" panose="02020603050405020304" pitchFamily="18" charset="0"/>
              </a:rPr>
              <a:t>In</a:t>
            </a:r>
            <a:r>
              <a:rPr sz="2000" b="1" u="sng" spc="295" dirty="0">
                <a:solidFill>
                  <a:srgbClr val="000066"/>
                </a:solidFill>
                <a:uFill>
                  <a:solidFill>
                    <a:srgbClr val="000066"/>
                  </a:solidFill>
                </a:uFill>
                <a:latin typeface="Times New Roman" panose="02020603050405020304" pitchFamily="18" charset="0"/>
                <a:cs typeface="Times New Roman" panose="02020603050405020304" pitchFamily="18" charset="0"/>
              </a:rPr>
              <a:t> </a:t>
            </a:r>
            <a:r>
              <a:rPr sz="2000" b="1" u="sng" dirty="0">
                <a:solidFill>
                  <a:srgbClr val="000066"/>
                </a:solidFill>
                <a:uFill>
                  <a:solidFill>
                    <a:srgbClr val="000066"/>
                  </a:solidFill>
                </a:uFill>
                <a:latin typeface="Times New Roman" panose="02020603050405020304" pitchFamily="18" charset="0"/>
                <a:cs typeface="Times New Roman" panose="02020603050405020304" pitchFamily="18" charset="0"/>
              </a:rPr>
              <a:t>1941:</a:t>
            </a:r>
            <a:r>
              <a:rPr sz="2000" b="1" spc="312" dirty="0">
                <a:solidFill>
                  <a:srgbClr val="000066"/>
                </a:solidFill>
                <a:latin typeface="Times New Roman" panose="02020603050405020304" pitchFamily="18" charset="0"/>
                <a:cs typeface="Times New Roman" panose="02020603050405020304" pitchFamily="18" charset="0"/>
              </a:rPr>
              <a:t>  </a:t>
            </a:r>
            <a:r>
              <a:rPr lang="en-US" sz="2000" b="1" spc="312" dirty="0">
                <a:solidFill>
                  <a:srgbClr val="000066"/>
                </a:solidFill>
                <a:latin typeface="Times New Roman" panose="02020603050405020304" pitchFamily="18" charset="0"/>
                <a:cs typeface="Times New Roman" panose="02020603050405020304" pitchFamily="18" charset="0"/>
              </a:rPr>
              <a:t>A</a:t>
            </a:r>
            <a:r>
              <a:rPr sz="2000" dirty="0">
                <a:solidFill>
                  <a:srgbClr val="000066"/>
                </a:solidFill>
                <a:latin typeface="Times New Roman" panose="02020603050405020304" pitchFamily="18" charset="0"/>
                <a:cs typeface="Times New Roman" panose="02020603050405020304" pitchFamily="18" charset="0"/>
              </a:rPr>
              <a:t>lmost</a:t>
            </a:r>
            <a:r>
              <a:rPr sz="2000" spc="299" dirty="0">
                <a:solidFill>
                  <a:srgbClr val="000066"/>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300</a:t>
            </a:r>
            <a:r>
              <a:rPr sz="2000" b="1" spc="304"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people</a:t>
            </a:r>
            <a:r>
              <a:rPr sz="2000" b="1" spc="308"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killed</a:t>
            </a:r>
            <a:r>
              <a:rPr sz="2000" b="1" spc="299" dirty="0">
                <a:solidFill>
                  <a:srgbClr val="FF0000"/>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or</a:t>
            </a:r>
            <a:r>
              <a:rPr sz="2000" spc="308"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injured</a:t>
            </a:r>
            <a:r>
              <a:rPr sz="2000" spc="304"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by</a:t>
            </a:r>
            <a:r>
              <a:rPr sz="2000" spc="304"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one</a:t>
            </a:r>
            <a:r>
              <a:rPr sz="2000" spc="304" dirty="0">
                <a:solidFill>
                  <a:srgbClr val="000066"/>
                </a:solidFill>
                <a:latin typeface="Times New Roman" panose="02020603050405020304" pitchFamily="18" charset="0"/>
                <a:cs typeface="Times New Roman" panose="02020603050405020304" pitchFamily="18" charset="0"/>
              </a:rPr>
              <a:t>  </a:t>
            </a:r>
            <a:r>
              <a:rPr sz="2000" spc="-9" dirty="0">
                <a:solidFill>
                  <a:srgbClr val="000066"/>
                </a:solidFill>
                <a:latin typeface="Times New Roman" panose="02020603050405020304" pitchFamily="18" charset="0"/>
                <a:cs typeface="Times New Roman" panose="02020603050405020304" pitchFamily="18" charset="0"/>
              </a:rPr>
              <a:t>company’s </a:t>
            </a:r>
            <a:r>
              <a:rPr sz="2000" dirty="0">
                <a:solidFill>
                  <a:srgbClr val="000066"/>
                </a:solidFill>
                <a:latin typeface="Times New Roman" panose="02020603050405020304" pitchFamily="18" charset="0"/>
                <a:cs typeface="Times New Roman" panose="02020603050405020304" pitchFamily="18" charset="0"/>
              </a:rPr>
              <a:t>sulfathiazole</a:t>
            </a:r>
            <a:r>
              <a:rPr sz="2000" spc="-4"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tablets,</a:t>
            </a:r>
            <a:r>
              <a:rPr sz="2000" spc="-26"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a</a:t>
            </a:r>
            <a:r>
              <a:rPr sz="2000" spc="-34" dirty="0">
                <a:solidFill>
                  <a:srgbClr val="000066"/>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sulfa</a:t>
            </a:r>
            <a:r>
              <a:rPr sz="2000" b="1" spc="-13"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drug</a:t>
            </a:r>
            <a:r>
              <a:rPr sz="2000" b="1" spc="-21" dirty="0">
                <a:solidFill>
                  <a:srgbClr val="FF0000"/>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tainted</a:t>
            </a:r>
            <a:r>
              <a:rPr sz="2000" spc="-26"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with</a:t>
            </a:r>
            <a:r>
              <a:rPr sz="2000" spc="-13"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the</a:t>
            </a:r>
            <a:r>
              <a:rPr sz="2000" spc="-30"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sedative</a:t>
            </a:r>
            <a:r>
              <a:rPr sz="2000" spc="-17" dirty="0">
                <a:solidFill>
                  <a:srgbClr val="000066"/>
                </a:solidFill>
                <a:latin typeface="Times New Roman" panose="02020603050405020304" pitchFamily="18" charset="0"/>
                <a:cs typeface="Times New Roman" panose="02020603050405020304" pitchFamily="18" charset="0"/>
              </a:rPr>
              <a:t> </a:t>
            </a:r>
            <a:r>
              <a:rPr sz="2000" spc="-9" dirty="0">
                <a:solidFill>
                  <a:srgbClr val="000066"/>
                </a:solidFill>
                <a:latin typeface="Times New Roman" panose="02020603050405020304" pitchFamily="18" charset="0"/>
                <a:cs typeface="Times New Roman" panose="02020603050405020304" pitchFamily="18" charset="0"/>
              </a:rPr>
              <a:t>phenobarbital.</a:t>
            </a:r>
            <a:endParaRPr sz="2000" dirty="0">
              <a:latin typeface="Times New Roman" panose="02020603050405020304" pitchFamily="18" charset="0"/>
              <a:cs typeface="Times New Roman" panose="02020603050405020304" pitchFamily="18" charset="0"/>
            </a:endParaRPr>
          </a:p>
          <a:p>
            <a:pPr>
              <a:lnSpc>
                <a:spcPct val="150000"/>
              </a:lnSpc>
              <a:spcBef>
                <a:spcPts val="4"/>
              </a:spcBef>
            </a:pPr>
            <a:endParaRPr sz="2000" dirty="0">
              <a:latin typeface="Times New Roman" panose="02020603050405020304" pitchFamily="18" charset="0"/>
              <a:cs typeface="Times New Roman" panose="02020603050405020304" pitchFamily="18" charset="0"/>
            </a:endParaRPr>
          </a:p>
          <a:p>
            <a:pPr marL="10860" marR="4887" algn="just">
              <a:lnSpc>
                <a:spcPct val="150000"/>
              </a:lnSpc>
            </a:pPr>
            <a:r>
              <a:rPr sz="2000" b="1" dirty="0">
                <a:solidFill>
                  <a:srgbClr val="000066"/>
                </a:solidFill>
                <a:latin typeface="Times New Roman" panose="02020603050405020304" pitchFamily="18" charset="0"/>
                <a:cs typeface="Times New Roman" panose="02020603050405020304" pitchFamily="18" charset="0"/>
              </a:rPr>
              <a:t>Regulation:</a:t>
            </a:r>
            <a:r>
              <a:rPr sz="2000" b="1" spc="346"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that</a:t>
            </a:r>
            <a:r>
              <a:rPr sz="2000" spc="350"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incident</a:t>
            </a:r>
            <a:r>
              <a:rPr sz="2000" spc="342"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caused</a:t>
            </a:r>
            <a:r>
              <a:rPr sz="2000" b="1" spc="355"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FDA</a:t>
            </a:r>
            <a:r>
              <a:rPr sz="2000" b="1" spc="227"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to</a:t>
            </a:r>
            <a:r>
              <a:rPr sz="2000" b="1" spc="329"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drastically</a:t>
            </a:r>
            <a:r>
              <a:rPr sz="2000" b="1" spc="350"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revise</a:t>
            </a:r>
            <a:r>
              <a:rPr sz="2000" b="1" spc="342" dirty="0">
                <a:solidFill>
                  <a:srgbClr val="000066"/>
                </a:solidFill>
                <a:latin typeface="Times New Roman" panose="02020603050405020304" pitchFamily="18" charset="0"/>
                <a:cs typeface="Times New Roman" panose="02020603050405020304" pitchFamily="18" charset="0"/>
              </a:rPr>
              <a:t> </a:t>
            </a:r>
            <a:r>
              <a:rPr sz="2000" b="1" spc="-9" dirty="0">
                <a:solidFill>
                  <a:srgbClr val="000066"/>
                </a:solidFill>
                <a:latin typeface="Times New Roman" panose="02020603050405020304" pitchFamily="18" charset="0"/>
                <a:cs typeface="Times New Roman" panose="02020603050405020304" pitchFamily="18" charset="0"/>
              </a:rPr>
              <a:t>manufacturing </a:t>
            </a:r>
            <a:r>
              <a:rPr sz="2000" b="1" dirty="0">
                <a:solidFill>
                  <a:srgbClr val="000066"/>
                </a:solidFill>
                <a:latin typeface="Times New Roman" panose="02020603050405020304" pitchFamily="18" charset="0"/>
                <a:cs typeface="Times New Roman" panose="02020603050405020304" pitchFamily="18" charset="0"/>
              </a:rPr>
              <a:t>and</a:t>
            </a:r>
            <a:r>
              <a:rPr sz="2000" b="1" spc="475"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quality</a:t>
            </a:r>
            <a:r>
              <a:rPr sz="2000" b="1" spc="479"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control</a:t>
            </a:r>
            <a:r>
              <a:rPr sz="2000" b="1" spc="475"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requirements,</a:t>
            </a:r>
            <a:r>
              <a:rPr sz="2000" b="1" spc="483" dirty="0">
                <a:solidFill>
                  <a:srgbClr val="000066"/>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leading</a:t>
            </a:r>
            <a:r>
              <a:rPr sz="2000" b="1" spc="479"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to</a:t>
            </a:r>
            <a:r>
              <a:rPr sz="2000" b="1" spc="479"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what</a:t>
            </a:r>
            <a:r>
              <a:rPr sz="2000" b="1" spc="483"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would</a:t>
            </a:r>
            <a:r>
              <a:rPr sz="2000" b="1" spc="479"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later</a:t>
            </a:r>
            <a:r>
              <a:rPr sz="2000" b="1" spc="483"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be</a:t>
            </a:r>
            <a:r>
              <a:rPr sz="2000" b="1" spc="475" dirty="0">
                <a:solidFill>
                  <a:srgbClr val="00B050"/>
                </a:solidFill>
                <a:latin typeface="Times New Roman" panose="02020603050405020304" pitchFamily="18" charset="0"/>
                <a:cs typeface="Times New Roman" panose="02020603050405020304" pitchFamily="18" charset="0"/>
              </a:rPr>
              <a:t> </a:t>
            </a:r>
            <a:r>
              <a:rPr sz="2000" b="1" spc="-9" dirty="0">
                <a:solidFill>
                  <a:srgbClr val="00B050"/>
                </a:solidFill>
                <a:latin typeface="Times New Roman" panose="02020603050405020304" pitchFamily="18" charset="0"/>
                <a:cs typeface="Times New Roman" panose="02020603050405020304" pitchFamily="18" charset="0"/>
              </a:rPr>
              <a:t>called GMPs.</a:t>
            </a:r>
            <a:endParaRPr sz="2000" b="1" dirty="0">
              <a:solidFill>
                <a:srgbClr val="00B05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218554" y="391591"/>
            <a:ext cx="8706891" cy="503409"/>
          </a:xfrm>
          <a:prstGeom prst="rect">
            <a:avLst/>
          </a:prstGeom>
        </p:spPr>
        <p:txBody>
          <a:bodyPr vert="horz" wrap="square" lIns="0" tIns="10860" rIns="0" bIns="0" rtlCol="0" anchor="ctr">
            <a:spAutoFit/>
          </a:bodyPr>
          <a:lstStyle/>
          <a:p>
            <a:pPr marL="3510421" marR="15204" indent="-3489244">
              <a:lnSpc>
                <a:spcPct val="100000"/>
              </a:lnSpc>
              <a:spcBef>
                <a:spcPts val="86"/>
              </a:spcBef>
            </a:pPr>
            <a:r>
              <a:rPr sz="3200" b="1" dirty="0">
                <a:solidFill>
                  <a:srgbClr val="001F5F"/>
                </a:solidFill>
                <a:latin typeface="Times New Roman" panose="02020603050405020304" pitchFamily="18" charset="0"/>
                <a:cs typeface="Times New Roman" panose="02020603050405020304" pitchFamily="18" charset="0"/>
              </a:rPr>
              <a:t>Tragic</a:t>
            </a:r>
            <a:r>
              <a:rPr sz="3200" b="1" spc="-30"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incidents</a:t>
            </a:r>
            <a:r>
              <a:rPr sz="3200" b="1" spc="-26"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of</a:t>
            </a:r>
            <a:r>
              <a:rPr sz="3200" b="1" spc="-26"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20</a:t>
            </a:r>
            <a:r>
              <a:rPr sz="3200" b="1" baseline="25462" dirty="0">
                <a:solidFill>
                  <a:srgbClr val="001F5F"/>
                </a:solidFill>
                <a:latin typeface="Times New Roman" panose="02020603050405020304" pitchFamily="18" charset="0"/>
                <a:cs typeface="Times New Roman" panose="02020603050405020304" pitchFamily="18" charset="0"/>
              </a:rPr>
              <a:t>th</a:t>
            </a:r>
            <a:r>
              <a:rPr sz="3200" b="1" spc="371" baseline="25462"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century</a:t>
            </a:r>
            <a:r>
              <a:rPr sz="3200" b="1" spc="-38"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vs.</a:t>
            </a:r>
            <a:r>
              <a:rPr sz="3200" b="1" spc="-26" dirty="0">
                <a:solidFill>
                  <a:srgbClr val="001F5F"/>
                </a:solidFill>
                <a:latin typeface="Times New Roman" panose="02020603050405020304" pitchFamily="18" charset="0"/>
                <a:cs typeface="Times New Roman" panose="02020603050405020304" pitchFamily="18" charset="0"/>
              </a:rPr>
              <a:t> </a:t>
            </a:r>
            <a:r>
              <a:rPr sz="3200" b="1" dirty="0">
                <a:solidFill>
                  <a:srgbClr val="001F5F"/>
                </a:solidFill>
                <a:latin typeface="Times New Roman" panose="02020603050405020304" pitchFamily="18" charset="0"/>
                <a:cs typeface="Times New Roman" panose="02020603050405020304" pitchFamily="18" charset="0"/>
              </a:rPr>
              <a:t>birth</a:t>
            </a:r>
            <a:r>
              <a:rPr sz="3200" b="1" spc="-26" dirty="0">
                <a:solidFill>
                  <a:srgbClr val="001F5F"/>
                </a:solidFill>
                <a:latin typeface="Times New Roman" panose="02020603050405020304" pitchFamily="18" charset="0"/>
                <a:cs typeface="Times New Roman" panose="02020603050405020304" pitchFamily="18" charset="0"/>
              </a:rPr>
              <a:t> </a:t>
            </a:r>
            <a:r>
              <a:rPr sz="3200" b="1" spc="-21" dirty="0">
                <a:solidFill>
                  <a:srgbClr val="001F5F"/>
                </a:solidFill>
                <a:latin typeface="Times New Roman" panose="02020603050405020304" pitchFamily="18" charset="0"/>
                <a:cs typeface="Times New Roman" panose="02020603050405020304" pitchFamily="18" charset="0"/>
              </a:rPr>
              <a:t>of GMP</a:t>
            </a:r>
            <a:endParaRPr sz="3200" b="1" dirty="0">
              <a:latin typeface="Times New Roman" panose="02020603050405020304" pitchFamily="18" charset="0"/>
              <a:cs typeface="Times New Roman" panose="02020603050405020304" pitchFamily="18" charset="0"/>
            </a:endParaRPr>
          </a:p>
        </p:txBody>
      </p:sp>
      <p:sp>
        <p:nvSpPr>
          <p:cNvPr id="8" name="object 8"/>
          <p:cNvSpPr txBox="1">
            <a:spLocks noGrp="1"/>
          </p:cNvSpPr>
          <p:nvPr>
            <p:ph type="sldNum" sz="quarter" idx="12"/>
          </p:nvPr>
        </p:nvSpPr>
        <p:spPr>
          <a:xfrm>
            <a:off x="7019441" y="6377587"/>
            <a:ext cx="1759297" cy="235728"/>
          </a:xfrm>
          <a:prstGeom prst="rect">
            <a:avLst/>
          </a:prstGeom>
        </p:spPr>
        <p:txBody>
          <a:bodyPr vert="horz" wrap="square" lIns="0" tIns="24977" rIns="0" bIns="0" rtlCol="0" anchor="ctr">
            <a:spAutoFit/>
          </a:bodyPr>
          <a:lstStyle/>
          <a:p>
            <a:pPr marL="32579">
              <a:spcBef>
                <a:spcPts val="196"/>
              </a:spcBef>
            </a:pPr>
            <a:fld id="{81D60167-4931-47E6-BA6A-407CBD079E47}" type="slidenum">
              <a:rPr b="1" dirty="0"/>
              <a:pPr marL="32579">
                <a:spcBef>
                  <a:spcPts val="196"/>
                </a:spcBef>
              </a:pPr>
              <a:t>6</a:t>
            </a:fld>
            <a:r>
              <a:rPr b="1" spc="-64" dirty="0"/>
              <a:t> </a:t>
            </a:r>
            <a:r>
              <a:rPr sz="2052" b="1" spc="-64" baseline="12152" dirty="0">
                <a:solidFill>
                  <a:srgbClr val="FFFFFF"/>
                </a:solidFill>
                <a:latin typeface="Times New Roman"/>
                <a:cs typeface="Times New Roman"/>
              </a:rPr>
              <a:t>|</a:t>
            </a:r>
            <a:endParaRPr sz="2052" b="1" baseline="12152" dirty="0">
              <a:latin typeface="Times New Roman"/>
              <a:cs typeface="Times New Roman"/>
            </a:endParaRPr>
          </a:p>
        </p:txBody>
      </p:sp>
      <p:sp>
        <p:nvSpPr>
          <p:cNvPr id="7" name="object 7"/>
          <p:cNvSpPr txBox="1"/>
          <p:nvPr/>
        </p:nvSpPr>
        <p:spPr>
          <a:xfrm>
            <a:off x="218554" y="1630263"/>
            <a:ext cx="8706891" cy="4012061"/>
          </a:xfrm>
          <a:prstGeom prst="rect">
            <a:avLst/>
          </a:prstGeom>
        </p:spPr>
        <p:txBody>
          <a:bodyPr vert="horz" wrap="square" lIns="0" tIns="10860" rIns="0" bIns="0" rtlCol="0">
            <a:spAutoFit/>
          </a:bodyPr>
          <a:lstStyle/>
          <a:p>
            <a:pPr marL="10860" marR="4887" algn="just">
              <a:spcBef>
                <a:spcPts val="86"/>
              </a:spcBef>
            </a:pPr>
            <a:r>
              <a:rPr sz="2000" b="1" u="sng" dirty="0">
                <a:solidFill>
                  <a:srgbClr val="000066"/>
                </a:solidFill>
                <a:uFill>
                  <a:solidFill>
                    <a:srgbClr val="000066"/>
                  </a:solidFill>
                </a:uFill>
                <a:latin typeface="Times New Roman" panose="02020603050405020304" pitchFamily="18" charset="0"/>
                <a:cs typeface="Times New Roman" panose="02020603050405020304" pitchFamily="18" charset="0"/>
              </a:rPr>
              <a:t>In</a:t>
            </a:r>
            <a:r>
              <a:rPr sz="2000" b="1" u="sng" spc="167" dirty="0">
                <a:solidFill>
                  <a:srgbClr val="000066"/>
                </a:solidFill>
                <a:uFill>
                  <a:solidFill>
                    <a:srgbClr val="000066"/>
                  </a:solidFill>
                </a:uFill>
                <a:latin typeface="Times New Roman" panose="02020603050405020304" pitchFamily="18" charset="0"/>
                <a:cs typeface="Times New Roman" panose="02020603050405020304" pitchFamily="18" charset="0"/>
              </a:rPr>
              <a:t>  </a:t>
            </a:r>
            <a:r>
              <a:rPr sz="2000" b="1" u="sng" dirty="0">
                <a:solidFill>
                  <a:srgbClr val="000066"/>
                </a:solidFill>
                <a:uFill>
                  <a:solidFill>
                    <a:srgbClr val="000066"/>
                  </a:solidFill>
                </a:uFill>
                <a:latin typeface="Times New Roman" panose="02020603050405020304" pitchFamily="18" charset="0"/>
                <a:cs typeface="Times New Roman" panose="02020603050405020304" pitchFamily="18" charset="0"/>
              </a:rPr>
              <a:t>1955:</a:t>
            </a:r>
            <a:r>
              <a:rPr sz="2000" b="1" spc="174"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About</a:t>
            </a:r>
            <a:r>
              <a:rPr sz="2000" spc="174"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60</a:t>
            </a:r>
            <a:r>
              <a:rPr sz="2000" spc="174"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inoculated</a:t>
            </a:r>
            <a:r>
              <a:rPr sz="2000" spc="174"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individuals,</a:t>
            </a:r>
            <a:r>
              <a:rPr sz="2000" spc="174" dirty="0">
                <a:solidFill>
                  <a:srgbClr val="000066"/>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10</a:t>
            </a:r>
            <a:r>
              <a:rPr sz="2000" b="1" spc="174"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died</a:t>
            </a:r>
            <a:r>
              <a:rPr sz="2000" b="1" spc="171"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and</a:t>
            </a:r>
            <a:r>
              <a:rPr sz="2000" b="1" spc="174"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51</a:t>
            </a:r>
            <a:r>
              <a:rPr sz="2000" b="1" spc="171" dirty="0">
                <a:solidFill>
                  <a:srgbClr val="FF0000"/>
                </a:solidFill>
                <a:latin typeface="Times New Roman" panose="02020603050405020304" pitchFamily="18" charset="0"/>
                <a:cs typeface="Times New Roman" panose="02020603050405020304" pitchFamily="18" charset="0"/>
              </a:rPr>
              <a:t>  </a:t>
            </a:r>
            <a:r>
              <a:rPr sz="2000" b="1" spc="-9" dirty="0">
                <a:solidFill>
                  <a:srgbClr val="FF0000"/>
                </a:solidFill>
                <a:latin typeface="Times New Roman" panose="02020603050405020304" pitchFamily="18" charset="0"/>
                <a:cs typeface="Times New Roman" panose="02020603050405020304" pitchFamily="18" charset="0"/>
              </a:rPr>
              <a:t>children </a:t>
            </a:r>
            <a:r>
              <a:rPr sz="2000" b="1" dirty="0">
                <a:solidFill>
                  <a:srgbClr val="FF0000"/>
                </a:solidFill>
                <a:latin typeface="Times New Roman" panose="02020603050405020304" pitchFamily="18" charset="0"/>
                <a:cs typeface="Times New Roman" panose="02020603050405020304" pitchFamily="18" charset="0"/>
              </a:rPr>
              <a:t>developed</a:t>
            </a:r>
            <a:r>
              <a:rPr sz="2000" b="1" spc="-21" dirty="0">
                <a:solidFill>
                  <a:srgbClr val="FF0000"/>
                </a:solidFill>
                <a:latin typeface="Times New Roman" panose="02020603050405020304" pitchFamily="18" charset="0"/>
                <a:cs typeface="Times New Roman" panose="02020603050405020304" pitchFamily="18" charset="0"/>
              </a:rPr>
              <a:t> </a:t>
            </a:r>
            <a:r>
              <a:rPr sz="2000" b="1" spc="-9" dirty="0">
                <a:solidFill>
                  <a:srgbClr val="FF0000"/>
                </a:solidFill>
                <a:latin typeface="Times New Roman" panose="02020603050405020304" pitchFamily="18" charset="0"/>
                <a:cs typeface="Times New Roman" panose="02020603050405020304" pitchFamily="18" charset="0"/>
              </a:rPr>
              <a:t>polio.</a:t>
            </a:r>
            <a:endParaRPr sz="2000" b="1" dirty="0">
              <a:solidFill>
                <a:srgbClr val="FF0000"/>
              </a:solidFill>
              <a:latin typeface="Times New Roman" panose="02020603050405020304" pitchFamily="18" charset="0"/>
              <a:cs typeface="Times New Roman" panose="02020603050405020304" pitchFamily="18" charset="0"/>
            </a:endParaRPr>
          </a:p>
          <a:p>
            <a:pPr>
              <a:spcBef>
                <a:spcPts val="4"/>
              </a:spcBef>
            </a:pPr>
            <a:endParaRPr sz="2000" dirty="0">
              <a:latin typeface="Times New Roman" panose="02020603050405020304" pitchFamily="18" charset="0"/>
              <a:cs typeface="Times New Roman" panose="02020603050405020304" pitchFamily="18" charset="0"/>
            </a:endParaRPr>
          </a:p>
          <a:p>
            <a:pPr marL="10860" marR="4344" algn="just"/>
            <a:r>
              <a:rPr sz="2000" dirty="0">
                <a:solidFill>
                  <a:srgbClr val="000066"/>
                </a:solidFill>
                <a:latin typeface="Times New Roman" panose="02020603050405020304" pitchFamily="18" charset="0"/>
                <a:cs typeface="Times New Roman" panose="02020603050405020304" pitchFamily="18" charset="0"/>
              </a:rPr>
              <a:t>In</a:t>
            </a:r>
            <a:r>
              <a:rPr sz="2000" spc="350"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1955,</a:t>
            </a:r>
            <a:r>
              <a:rPr sz="2000" spc="359"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Jonas</a:t>
            </a:r>
            <a:r>
              <a:rPr sz="2000" spc="355"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Salk</a:t>
            </a:r>
            <a:r>
              <a:rPr sz="2000" spc="359"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discovered</a:t>
            </a:r>
            <a:r>
              <a:rPr sz="2000" spc="368"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a</a:t>
            </a:r>
            <a:r>
              <a:rPr sz="2000" spc="350"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way</a:t>
            </a:r>
            <a:r>
              <a:rPr sz="2000" spc="355"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to</a:t>
            </a:r>
            <a:r>
              <a:rPr sz="2000" spc="350"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vaccinate</a:t>
            </a:r>
            <a:r>
              <a:rPr sz="2000" spc="359"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against</a:t>
            </a:r>
            <a:r>
              <a:rPr sz="2000" spc="355"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polio.</a:t>
            </a:r>
            <a:r>
              <a:rPr sz="2000" spc="359" dirty="0">
                <a:solidFill>
                  <a:srgbClr val="000066"/>
                </a:solidFill>
                <a:latin typeface="Times New Roman" panose="02020603050405020304" pitchFamily="18" charset="0"/>
                <a:cs typeface="Times New Roman" panose="02020603050405020304" pitchFamily="18" charset="0"/>
              </a:rPr>
              <a:t> </a:t>
            </a:r>
            <a:r>
              <a:rPr sz="2000" spc="-17" dirty="0">
                <a:solidFill>
                  <a:srgbClr val="000066"/>
                </a:solidFill>
                <a:latin typeface="Times New Roman" panose="02020603050405020304" pitchFamily="18" charset="0"/>
                <a:cs typeface="Times New Roman" panose="02020603050405020304" pitchFamily="18" charset="0"/>
              </a:rPr>
              <a:t>Many </a:t>
            </a:r>
            <a:r>
              <a:rPr sz="2000" dirty="0">
                <a:solidFill>
                  <a:srgbClr val="000066"/>
                </a:solidFill>
                <a:latin typeface="Times New Roman" panose="02020603050405020304" pitchFamily="18" charset="0"/>
                <a:cs typeface="Times New Roman" panose="02020603050405020304" pitchFamily="18" charset="0"/>
              </a:rPr>
              <a:t>manufacturers</a:t>
            </a:r>
            <a:r>
              <a:rPr sz="2000" spc="487"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began</a:t>
            </a:r>
            <a:r>
              <a:rPr sz="2000" spc="496"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making</a:t>
            </a:r>
            <a:r>
              <a:rPr sz="2000" spc="475"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his</a:t>
            </a:r>
            <a:r>
              <a:rPr sz="2000" spc="487"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polio</a:t>
            </a:r>
            <a:r>
              <a:rPr sz="2000" spc="479"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vaccine.</a:t>
            </a:r>
            <a:r>
              <a:rPr sz="2000" spc="479" dirty="0">
                <a:solidFill>
                  <a:srgbClr val="000066"/>
                </a:solidFill>
                <a:latin typeface="Times New Roman" panose="02020603050405020304" pitchFamily="18" charset="0"/>
                <a:cs typeface="Times New Roman" panose="02020603050405020304" pitchFamily="18" charset="0"/>
              </a:rPr>
              <a:t> </a:t>
            </a:r>
            <a:r>
              <a:rPr sz="2000" dirty="0">
                <a:solidFill>
                  <a:srgbClr val="FF0000"/>
                </a:solidFill>
                <a:latin typeface="Times New Roman" panose="02020603050405020304" pitchFamily="18" charset="0"/>
                <a:cs typeface="Times New Roman" panose="02020603050405020304" pitchFamily="18" charset="0"/>
              </a:rPr>
              <a:t>One</a:t>
            </a:r>
            <a:r>
              <a:rPr sz="2000" spc="479" dirty="0">
                <a:solidFill>
                  <a:srgbClr val="FF0000"/>
                </a:solidFill>
                <a:latin typeface="Times New Roman" panose="02020603050405020304" pitchFamily="18" charset="0"/>
                <a:cs typeface="Times New Roman" panose="02020603050405020304" pitchFamily="18" charset="0"/>
              </a:rPr>
              <a:t> </a:t>
            </a:r>
            <a:r>
              <a:rPr sz="2000" dirty="0">
                <a:solidFill>
                  <a:srgbClr val="FF0000"/>
                </a:solidFill>
                <a:latin typeface="Times New Roman" panose="02020603050405020304" pitchFamily="18" charset="0"/>
                <a:cs typeface="Times New Roman" panose="02020603050405020304" pitchFamily="18" charset="0"/>
              </a:rPr>
              <a:t>company</a:t>
            </a:r>
            <a:r>
              <a:rPr sz="2000" spc="483" dirty="0">
                <a:solidFill>
                  <a:srgbClr val="FF0000"/>
                </a:solidFill>
                <a:latin typeface="Times New Roman" panose="02020603050405020304" pitchFamily="18" charset="0"/>
                <a:cs typeface="Times New Roman" panose="02020603050405020304" pitchFamily="18" charset="0"/>
              </a:rPr>
              <a:t> </a:t>
            </a:r>
            <a:r>
              <a:rPr sz="2000" dirty="0">
                <a:solidFill>
                  <a:srgbClr val="FF0000"/>
                </a:solidFill>
                <a:latin typeface="Times New Roman" panose="02020603050405020304" pitchFamily="18" charset="0"/>
                <a:cs typeface="Times New Roman" panose="02020603050405020304" pitchFamily="18" charset="0"/>
              </a:rPr>
              <a:t>failed</a:t>
            </a:r>
            <a:r>
              <a:rPr sz="2000" spc="483" dirty="0">
                <a:solidFill>
                  <a:srgbClr val="FF0000"/>
                </a:solidFill>
                <a:latin typeface="Times New Roman" panose="02020603050405020304" pitchFamily="18" charset="0"/>
                <a:cs typeface="Times New Roman" panose="02020603050405020304" pitchFamily="18" charset="0"/>
              </a:rPr>
              <a:t> </a:t>
            </a:r>
            <a:r>
              <a:rPr sz="2000" spc="-21" dirty="0">
                <a:solidFill>
                  <a:srgbClr val="FF0000"/>
                </a:solidFill>
                <a:latin typeface="Times New Roman" panose="02020603050405020304" pitchFamily="18" charset="0"/>
                <a:cs typeface="Times New Roman" panose="02020603050405020304" pitchFamily="18" charset="0"/>
              </a:rPr>
              <a:t>to </a:t>
            </a:r>
            <a:r>
              <a:rPr sz="2000" dirty="0">
                <a:solidFill>
                  <a:srgbClr val="FF0000"/>
                </a:solidFill>
                <a:latin typeface="Times New Roman" panose="02020603050405020304" pitchFamily="18" charset="0"/>
                <a:cs typeface="Times New Roman" panose="02020603050405020304" pitchFamily="18" charset="0"/>
              </a:rPr>
              <a:t>inactivate</a:t>
            </a:r>
            <a:r>
              <a:rPr sz="2000" spc="-9" dirty="0">
                <a:solidFill>
                  <a:srgbClr val="FF0000"/>
                </a:solidFill>
                <a:latin typeface="Times New Roman" panose="02020603050405020304" pitchFamily="18" charset="0"/>
                <a:cs typeface="Times New Roman" panose="02020603050405020304" pitchFamily="18" charset="0"/>
              </a:rPr>
              <a:t> </a:t>
            </a:r>
            <a:r>
              <a:rPr sz="2000" dirty="0">
                <a:solidFill>
                  <a:srgbClr val="FF0000"/>
                </a:solidFill>
                <a:latin typeface="Times New Roman" panose="02020603050405020304" pitchFamily="18" charset="0"/>
                <a:cs typeface="Times New Roman" panose="02020603050405020304" pitchFamily="18" charset="0"/>
              </a:rPr>
              <a:t>the</a:t>
            </a:r>
            <a:r>
              <a:rPr sz="2000" spc="-26" dirty="0">
                <a:solidFill>
                  <a:srgbClr val="FF0000"/>
                </a:solidFill>
                <a:latin typeface="Times New Roman" panose="02020603050405020304" pitchFamily="18" charset="0"/>
                <a:cs typeface="Times New Roman" panose="02020603050405020304" pitchFamily="18" charset="0"/>
              </a:rPr>
              <a:t> </a:t>
            </a:r>
            <a:r>
              <a:rPr sz="2000" dirty="0">
                <a:solidFill>
                  <a:srgbClr val="FF0000"/>
                </a:solidFill>
                <a:latin typeface="Times New Roman" panose="02020603050405020304" pitchFamily="18" charset="0"/>
                <a:cs typeface="Times New Roman" panose="02020603050405020304" pitchFamily="18" charset="0"/>
              </a:rPr>
              <a:t>virus</a:t>
            </a:r>
            <a:r>
              <a:rPr sz="2000" spc="-4" dirty="0">
                <a:solidFill>
                  <a:srgbClr val="FF0000"/>
                </a:solidFill>
                <a:latin typeface="Times New Roman" panose="02020603050405020304" pitchFamily="18" charset="0"/>
                <a:cs typeface="Times New Roman" panose="02020603050405020304" pitchFamily="18" charset="0"/>
              </a:rPr>
              <a:t> </a:t>
            </a:r>
            <a:r>
              <a:rPr sz="2000" dirty="0">
                <a:solidFill>
                  <a:srgbClr val="FF0000"/>
                </a:solidFill>
                <a:latin typeface="Times New Roman" panose="02020603050405020304" pitchFamily="18" charset="0"/>
                <a:cs typeface="Times New Roman" panose="02020603050405020304" pitchFamily="18" charset="0"/>
              </a:rPr>
              <a:t>completely</a:t>
            </a:r>
            <a:r>
              <a:rPr sz="2000" spc="-9" dirty="0">
                <a:solidFill>
                  <a:srgbClr val="FF0000"/>
                </a:solidFill>
                <a:latin typeface="Times New Roman" panose="02020603050405020304" pitchFamily="18" charset="0"/>
                <a:cs typeface="Times New Roman" panose="02020603050405020304" pitchFamily="18" charset="0"/>
              </a:rPr>
              <a:t> </a:t>
            </a:r>
            <a:r>
              <a:rPr sz="2000" dirty="0">
                <a:solidFill>
                  <a:srgbClr val="FF0000"/>
                </a:solidFill>
                <a:latin typeface="Times New Roman" panose="02020603050405020304" pitchFamily="18" charset="0"/>
                <a:cs typeface="Times New Roman" panose="02020603050405020304" pitchFamily="18" charset="0"/>
              </a:rPr>
              <a:t>in</a:t>
            </a:r>
            <a:r>
              <a:rPr sz="2000" spc="-17" dirty="0">
                <a:solidFill>
                  <a:srgbClr val="FF0000"/>
                </a:solidFill>
                <a:latin typeface="Times New Roman" panose="02020603050405020304" pitchFamily="18" charset="0"/>
                <a:cs typeface="Times New Roman" panose="02020603050405020304" pitchFamily="18" charset="0"/>
              </a:rPr>
              <a:t> </a:t>
            </a:r>
            <a:r>
              <a:rPr sz="2000" dirty="0">
                <a:solidFill>
                  <a:srgbClr val="FF0000"/>
                </a:solidFill>
                <a:latin typeface="Times New Roman" panose="02020603050405020304" pitchFamily="18" charset="0"/>
                <a:cs typeface="Times New Roman" panose="02020603050405020304" pitchFamily="18" charset="0"/>
              </a:rPr>
              <a:t>a</a:t>
            </a:r>
            <a:r>
              <a:rPr sz="2000" spc="-17" dirty="0">
                <a:solidFill>
                  <a:srgbClr val="FF0000"/>
                </a:solidFill>
                <a:latin typeface="Times New Roman" panose="02020603050405020304" pitchFamily="18" charset="0"/>
                <a:cs typeface="Times New Roman" panose="02020603050405020304" pitchFamily="18" charset="0"/>
              </a:rPr>
              <a:t> </a:t>
            </a:r>
            <a:r>
              <a:rPr sz="2000" dirty="0">
                <a:solidFill>
                  <a:srgbClr val="FF0000"/>
                </a:solidFill>
                <a:latin typeface="Times New Roman" panose="02020603050405020304" pitchFamily="18" charset="0"/>
                <a:cs typeface="Times New Roman" panose="02020603050405020304" pitchFamily="18" charset="0"/>
              </a:rPr>
              <a:t>single</a:t>
            </a:r>
            <a:r>
              <a:rPr sz="2000" spc="-4" dirty="0">
                <a:solidFill>
                  <a:srgbClr val="FF0000"/>
                </a:solidFill>
                <a:latin typeface="Times New Roman" panose="02020603050405020304" pitchFamily="18" charset="0"/>
                <a:cs typeface="Times New Roman" panose="02020603050405020304" pitchFamily="18" charset="0"/>
              </a:rPr>
              <a:t> </a:t>
            </a:r>
            <a:r>
              <a:rPr sz="2000" spc="-17" dirty="0">
                <a:solidFill>
                  <a:srgbClr val="FF0000"/>
                </a:solidFill>
                <a:latin typeface="Times New Roman" panose="02020603050405020304" pitchFamily="18" charset="0"/>
                <a:cs typeface="Times New Roman" panose="02020603050405020304" pitchFamily="18" charset="0"/>
              </a:rPr>
              <a:t>lot.</a:t>
            </a:r>
            <a:endParaRPr sz="2000" dirty="0">
              <a:solidFill>
                <a:srgbClr val="FF0000"/>
              </a:solidFill>
              <a:latin typeface="Times New Roman" panose="02020603050405020304" pitchFamily="18" charset="0"/>
              <a:cs typeface="Times New Roman" panose="02020603050405020304" pitchFamily="18" charset="0"/>
            </a:endParaRPr>
          </a:p>
          <a:p>
            <a:pPr>
              <a:spcBef>
                <a:spcPts val="9"/>
              </a:spcBef>
            </a:pPr>
            <a:endParaRPr sz="2000" b="1" dirty="0">
              <a:latin typeface="Times New Roman" panose="02020603050405020304" pitchFamily="18" charset="0"/>
              <a:cs typeface="Times New Roman" panose="02020603050405020304" pitchFamily="18" charset="0"/>
            </a:endParaRPr>
          </a:p>
          <a:p>
            <a:pPr marL="10860" algn="just"/>
            <a:r>
              <a:rPr sz="2000" b="1" dirty="0">
                <a:solidFill>
                  <a:srgbClr val="000066"/>
                </a:solidFill>
                <a:latin typeface="Times New Roman" panose="02020603050405020304" pitchFamily="18" charset="0"/>
                <a:cs typeface="Times New Roman" panose="02020603050405020304" pitchFamily="18" charset="0"/>
              </a:rPr>
              <a:t>Several</a:t>
            </a:r>
            <a:r>
              <a:rPr sz="2000" b="1" spc="-26" dirty="0">
                <a:solidFill>
                  <a:srgbClr val="000066"/>
                </a:solidFill>
                <a:latin typeface="Times New Roman" panose="02020603050405020304" pitchFamily="18" charset="0"/>
                <a:cs typeface="Times New Roman" panose="02020603050405020304" pitchFamily="18" charset="0"/>
              </a:rPr>
              <a:t> </a:t>
            </a:r>
            <a:r>
              <a:rPr sz="2000" b="1" dirty="0">
                <a:solidFill>
                  <a:srgbClr val="000066"/>
                </a:solidFill>
                <a:latin typeface="Times New Roman" panose="02020603050405020304" pitchFamily="18" charset="0"/>
                <a:cs typeface="Times New Roman" panose="02020603050405020304" pitchFamily="18" charset="0"/>
              </a:rPr>
              <a:t>possible </a:t>
            </a:r>
            <a:r>
              <a:rPr sz="2000" b="1" spc="-9" dirty="0">
                <a:solidFill>
                  <a:srgbClr val="000066"/>
                </a:solidFill>
                <a:latin typeface="Times New Roman" panose="02020603050405020304" pitchFamily="18" charset="0"/>
                <a:cs typeface="Times New Roman" panose="02020603050405020304" pitchFamily="18" charset="0"/>
              </a:rPr>
              <a:t>reasons:</a:t>
            </a:r>
            <a:endParaRPr sz="2000" b="1" dirty="0">
              <a:latin typeface="Times New Roman" panose="02020603050405020304" pitchFamily="18" charset="0"/>
              <a:cs typeface="Times New Roman" panose="02020603050405020304" pitchFamily="18" charset="0"/>
            </a:endParaRPr>
          </a:p>
          <a:p>
            <a:pPr>
              <a:spcBef>
                <a:spcPts val="4"/>
              </a:spcBef>
            </a:pPr>
            <a:endParaRPr sz="2000" dirty="0">
              <a:latin typeface="Times New Roman" panose="02020603050405020304" pitchFamily="18" charset="0"/>
              <a:cs typeface="Times New Roman" panose="02020603050405020304" pitchFamily="18" charset="0"/>
            </a:endParaRPr>
          </a:p>
          <a:p>
            <a:pPr marL="353760" indent="-342900">
              <a:buFont typeface="Wingdings" pitchFamily="2" charset="2"/>
              <a:buChar char="Ø"/>
            </a:pPr>
            <a:r>
              <a:rPr sz="2000" dirty="0">
                <a:solidFill>
                  <a:srgbClr val="000066"/>
                </a:solidFill>
                <a:latin typeface="Times New Roman" panose="02020603050405020304" pitchFamily="18" charset="0"/>
                <a:cs typeface="Times New Roman" panose="02020603050405020304" pitchFamily="18" charset="0"/>
              </a:rPr>
              <a:t>Inconsistent</a:t>
            </a:r>
            <a:r>
              <a:rPr sz="2000" spc="-38"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viral</a:t>
            </a:r>
            <a:r>
              <a:rPr sz="2000" spc="-26"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inactivation</a:t>
            </a:r>
            <a:r>
              <a:rPr sz="2000" spc="-17" dirty="0">
                <a:solidFill>
                  <a:srgbClr val="000066"/>
                </a:solidFill>
                <a:latin typeface="Times New Roman" panose="02020603050405020304" pitchFamily="18" charset="0"/>
                <a:cs typeface="Times New Roman" panose="02020603050405020304" pitchFamily="18" charset="0"/>
              </a:rPr>
              <a:t> </a:t>
            </a:r>
            <a:r>
              <a:rPr sz="2000" spc="-9" dirty="0">
                <a:solidFill>
                  <a:srgbClr val="000066"/>
                </a:solidFill>
                <a:latin typeface="Times New Roman" panose="02020603050405020304" pitchFamily="18" charset="0"/>
                <a:cs typeface="Times New Roman" panose="02020603050405020304" pitchFamily="18" charset="0"/>
              </a:rPr>
              <a:t>process.</a:t>
            </a:r>
            <a:endParaRPr sz="2000" dirty="0">
              <a:latin typeface="Times New Roman" panose="02020603050405020304" pitchFamily="18" charset="0"/>
              <a:cs typeface="Times New Roman" panose="02020603050405020304" pitchFamily="18" charset="0"/>
            </a:endParaRPr>
          </a:p>
          <a:p>
            <a:pPr marL="303531" indent="-292671">
              <a:buFont typeface="Wingdings"/>
              <a:buChar char=""/>
              <a:tabLst>
                <a:tab pos="303531" algn="l"/>
              </a:tabLst>
            </a:pPr>
            <a:r>
              <a:rPr sz="2000" dirty="0">
                <a:solidFill>
                  <a:srgbClr val="000066"/>
                </a:solidFill>
                <a:latin typeface="Times New Roman" panose="02020603050405020304" pitchFamily="18" charset="0"/>
                <a:cs typeface="Times New Roman" panose="02020603050405020304" pitchFamily="18" charset="0"/>
              </a:rPr>
              <a:t>Quick</a:t>
            </a:r>
            <a:r>
              <a:rPr sz="2000" spc="-17" dirty="0">
                <a:solidFill>
                  <a:srgbClr val="000066"/>
                </a:solidFill>
                <a:latin typeface="Times New Roman" panose="02020603050405020304" pitchFamily="18" charset="0"/>
                <a:cs typeface="Times New Roman" panose="02020603050405020304" pitchFamily="18" charset="0"/>
              </a:rPr>
              <a:t> </a:t>
            </a:r>
            <a:r>
              <a:rPr sz="2000" spc="-9" dirty="0">
                <a:solidFill>
                  <a:srgbClr val="000066"/>
                </a:solidFill>
                <a:latin typeface="Times New Roman" panose="02020603050405020304" pitchFamily="18" charset="0"/>
                <a:cs typeface="Times New Roman" panose="02020603050405020304" pitchFamily="18" charset="0"/>
              </a:rPr>
              <a:t>scale-</a:t>
            </a:r>
            <a:r>
              <a:rPr sz="2000" dirty="0">
                <a:solidFill>
                  <a:srgbClr val="000066"/>
                </a:solidFill>
                <a:latin typeface="Times New Roman" panose="02020603050405020304" pitchFamily="18" charset="0"/>
                <a:cs typeface="Times New Roman" panose="02020603050405020304" pitchFamily="18" charset="0"/>
              </a:rPr>
              <a:t>up</a:t>
            </a:r>
            <a:r>
              <a:rPr sz="2000" spc="-9"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production</a:t>
            </a:r>
            <a:r>
              <a:rPr sz="2000" spc="4"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without</a:t>
            </a:r>
            <a:r>
              <a:rPr sz="2000" spc="-13"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proper</a:t>
            </a:r>
            <a:r>
              <a:rPr sz="2000" spc="-4"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validation</a:t>
            </a:r>
            <a:r>
              <a:rPr sz="2000" spc="13"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of</a:t>
            </a:r>
            <a:r>
              <a:rPr sz="2000" spc="-21"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inactivation</a:t>
            </a:r>
            <a:r>
              <a:rPr sz="2000" spc="4" dirty="0">
                <a:solidFill>
                  <a:srgbClr val="000066"/>
                </a:solidFill>
                <a:latin typeface="Times New Roman" panose="02020603050405020304" pitchFamily="18" charset="0"/>
                <a:cs typeface="Times New Roman" panose="02020603050405020304" pitchFamily="18" charset="0"/>
              </a:rPr>
              <a:t> </a:t>
            </a:r>
            <a:r>
              <a:rPr sz="2000" spc="-9" dirty="0">
                <a:solidFill>
                  <a:srgbClr val="000066"/>
                </a:solidFill>
                <a:latin typeface="Times New Roman" panose="02020603050405020304" pitchFamily="18" charset="0"/>
                <a:cs typeface="Times New Roman" panose="02020603050405020304" pitchFamily="18" charset="0"/>
              </a:rPr>
              <a:t>step.</a:t>
            </a:r>
            <a:endParaRPr sz="2000" dirty="0">
              <a:latin typeface="Times New Roman" panose="02020603050405020304" pitchFamily="18" charset="0"/>
              <a:cs typeface="Times New Roman" panose="02020603050405020304" pitchFamily="18" charset="0"/>
            </a:endParaRPr>
          </a:p>
          <a:p>
            <a:pPr marL="303531" indent="-292671">
              <a:buFont typeface="Wingdings"/>
              <a:buChar char=""/>
              <a:tabLst>
                <a:tab pos="303531" algn="l"/>
              </a:tabLst>
            </a:pPr>
            <a:r>
              <a:rPr sz="2000" dirty="0">
                <a:solidFill>
                  <a:srgbClr val="000066"/>
                </a:solidFill>
                <a:latin typeface="Times New Roman" panose="02020603050405020304" pitchFamily="18" charset="0"/>
                <a:cs typeface="Times New Roman" panose="02020603050405020304" pitchFamily="18" charset="0"/>
              </a:rPr>
              <a:t>Active</a:t>
            </a:r>
            <a:r>
              <a:rPr sz="2000" spc="-26"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live</a:t>
            </a:r>
            <a:r>
              <a:rPr sz="2000" spc="-13"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virus</a:t>
            </a:r>
            <a:r>
              <a:rPr sz="2000" spc="-13"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production process</a:t>
            </a:r>
            <a:r>
              <a:rPr sz="2000" spc="-21"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used</a:t>
            </a:r>
            <a:r>
              <a:rPr sz="2000" spc="-9"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heat</a:t>
            </a:r>
            <a:r>
              <a:rPr sz="2000" spc="-13" dirty="0">
                <a:solidFill>
                  <a:srgbClr val="000066"/>
                </a:solidFill>
                <a:latin typeface="Times New Roman" panose="02020603050405020304" pitchFamily="18" charset="0"/>
                <a:cs typeface="Times New Roman" panose="02020603050405020304" pitchFamily="18" charset="0"/>
              </a:rPr>
              <a:t> </a:t>
            </a:r>
            <a:r>
              <a:rPr sz="2000" dirty="0">
                <a:solidFill>
                  <a:srgbClr val="000066"/>
                </a:solidFill>
                <a:latin typeface="Times New Roman" panose="02020603050405020304" pitchFamily="18" charset="0"/>
                <a:cs typeface="Times New Roman" panose="02020603050405020304" pitchFamily="18" charset="0"/>
              </a:rPr>
              <a:t>inactivation </a:t>
            </a:r>
            <a:r>
              <a:rPr sz="2000" spc="-9" dirty="0">
                <a:solidFill>
                  <a:srgbClr val="000066"/>
                </a:solidFill>
                <a:latin typeface="Times New Roman" panose="02020603050405020304" pitchFamily="18" charset="0"/>
                <a:cs typeface="Times New Roman" panose="02020603050405020304" pitchFamily="18" charset="0"/>
              </a:rPr>
              <a:t>step.</a:t>
            </a:r>
            <a:endParaRPr sz="2000" dirty="0">
              <a:latin typeface="Times New Roman" panose="02020603050405020304" pitchFamily="18" charset="0"/>
              <a:cs typeface="Times New Roman" panose="02020603050405020304" pitchFamily="18" charset="0"/>
            </a:endParaRPr>
          </a:p>
          <a:p>
            <a:pPr marL="303531" marR="6516" indent="-293214">
              <a:buFont typeface="Wingdings"/>
              <a:buChar char=""/>
              <a:tabLst>
                <a:tab pos="303531" algn="l"/>
                <a:tab pos="882356" algn="l"/>
                <a:tab pos="1691952" algn="l"/>
                <a:tab pos="2864807" algn="l"/>
                <a:tab pos="3268791" algn="l"/>
                <a:tab pos="3961101" algn="l"/>
                <a:tab pos="5454319" algn="l"/>
                <a:tab pos="6133597" algn="l"/>
                <a:tab pos="6812877" algn="l"/>
                <a:tab pos="7361295" algn="l"/>
                <a:tab pos="8113334" algn="l"/>
              </a:tabLst>
            </a:pPr>
            <a:r>
              <a:rPr sz="2000" spc="-21" dirty="0">
                <a:solidFill>
                  <a:srgbClr val="000066"/>
                </a:solidFill>
                <a:latin typeface="Times New Roman" panose="02020603050405020304" pitchFamily="18" charset="0"/>
                <a:cs typeface="Times New Roman" panose="02020603050405020304" pitchFamily="18" charset="0"/>
              </a:rPr>
              <a:t>For</a:t>
            </a:r>
            <a:r>
              <a:rPr lang="en-US" sz="2000" spc="-21" dirty="0">
                <a:solidFill>
                  <a:srgbClr val="000066"/>
                </a:solidFill>
                <a:latin typeface="Times New Roman" panose="02020603050405020304" pitchFamily="18" charset="0"/>
                <a:cs typeface="Times New Roman" panose="02020603050405020304" pitchFamily="18" charset="0"/>
              </a:rPr>
              <a:t> </a:t>
            </a:r>
            <a:r>
              <a:rPr sz="2000" spc="-9" dirty="0">
                <a:solidFill>
                  <a:srgbClr val="000066"/>
                </a:solidFill>
                <a:latin typeface="Times New Roman" panose="02020603050405020304" pitchFamily="18" charset="0"/>
                <a:cs typeface="Times New Roman" panose="02020603050405020304" pitchFamily="18" charset="0"/>
              </a:rPr>
              <a:t>virus</a:t>
            </a:r>
            <a:r>
              <a:rPr lang="en-US" sz="2000" spc="-9" dirty="0">
                <a:solidFill>
                  <a:srgbClr val="000066"/>
                </a:solidFill>
                <a:latin typeface="Times New Roman" panose="02020603050405020304" pitchFamily="18" charset="0"/>
                <a:cs typeface="Times New Roman" panose="02020603050405020304" pitchFamily="18" charset="0"/>
              </a:rPr>
              <a:t> </a:t>
            </a:r>
            <a:r>
              <a:rPr sz="2000" spc="-9" dirty="0">
                <a:solidFill>
                  <a:srgbClr val="000066"/>
                </a:solidFill>
                <a:latin typeface="Times New Roman" panose="02020603050405020304" pitchFamily="18" charset="0"/>
                <a:cs typeface="Times New Roman" panose="02020603050405020304" pitchFamily="18" charset="0"/>
              </a:rPr>
              <a:t>scale-</a:t>
            </a:r>
            <a:r>
              <a:rPr sz="2000" spc="-21" dirty="0">
                <a:solidFill>
                  <a:srgbClr val="000066"/>
                </a:solidFill>
                <a:latin typeface="Times New Roman" panose="02020603050405020304" pitchFamily="18" charset="0"/>
                <a:cs typeface="Times New Roman" panose="02020603050405020304" pitchFamily="18" charset="0"/>
              </a:rPr>
              <a:t>up</a:t>
            </a:r>
            <a:r>
              <a:rPr lang="en-US" sz="2000" spc="-21" dirty="0">
                <a:solidFill>
                  <a:srgbClr val="000066"/>
                </a:solidFill>
                <a:latin typeface="Times New Roman" panose="02020603050405020304" pitchFamily="18" charset="0"/>
                <a:cs typeface="Times New Roman" panose="02020603050405020304" pitchFamily="18" charset="0"/>
              </a:rPr>
              <a:t> </a:t>
            </a:r>
            <a:r>
              <a:rPr sz="2000" spc="-21" dirty="0">
                <a:solidFill>
                  <a:srgbClr val="000066"/>
                </a:solidFill>
                <a:latin typeface="Times New Roman" panose="02020603050405020304" pitchFamily="18" charset="0"/>
                <a:cs typeface="Times New Roman" panose="02020603050405020304" pitchFamily="18" charset="0"/>
              </a:rPr>
              <a:t>of</a:t>
            </a:r>
            <a:r>
              <a:rPr lang="en-US" sz="2000" spc="-21" dirty="0">
                <a:solidFill>
                  <a:srgbClr val="000066"/>
                </a:solidFill>
                <a:latin typeface="Times New Roman" panose="02020603050405020304" pitchFamily="18" charset="0"/>
                <a:cs typeface="Times New Roman" panose="02020603050405020304" pitchFamily="18" charset="0"/>
              </a:rPr>
              <a:t> </a:t>
            </a:r>
            <a:r>
              <a:rPr sz="2000" spc="-17" dirty="0">
                <a:solidFill>
                  <a:srgbClr val="000066"/>
                </a:solidFill>
                <a:latin typeface="Times New Roman" panose="02020603050405020304" pitchFamily="18" charset="0"/>
                <a:cs typeface="Times New Roman" panose="02020603050405020304" pitchFamily="18" charset="0"/>
              </a:rPr>
              <a:t>heat</a:t>
            </a:r>
            <a:r>
              <a:rPr lang="en-US" sz="2000" spc="-17" dirty="0">
                <a:solidFill>
                  <a:srgbClr val="000066"/>
                </a:solidFill>
                <a:latin typeface="Times New Roman" panose="02020603050405020304" pitchFamily="18" charset="0"/>
                <a:cs typeface="Times New Roman" panose="02020603050405020304" pitchFamily="18" charset="0"/>
              </a:rPr>
              <a:t> </a:t>
            </a:r>
            <a:r>
              <a:rPr sz="2000" spc="-9" dirty="0">
                <a:solidFill>
                  <a:srgbClr val="000066"/>
                </a:solidFill>
                <a:latin typeface="Times New Roman" panose="02020603050405020304" pitchFamily="18" charset="0"/>
                <a:cs typeface="Times New Roman" panose="02020603050405020304" pitchFamily="18" charset="0"/>
              </a:rPr>
              <a:t>inactivation</a:t>
            </a:r>
            <a:r>
              <a:rPr lang="en-US" sz="2000" spc="-9" dirty="0">
                <a:solidFill>
                  <a:srgbClr val="000066"/>
                </a:solidFill>
                <a:latin typeface="Times New Roman" panose="02020603050405020304" pitchFamily="18" charset="0"/>
                <a:cs typeface="Times New Roman" panose="02020603050405020304" pitchFamily="18" charset="0"/>
              </a:rPr>
              <a:t> </a:t>
            </a:r>
            <a:r>
              <a:rPr sz="2000" spc="-17" dirty="0">
                <a:solidFill>
                  <a:srgbClr val="000066"/>
                </a:solidFill>
                <a:latin typeface="Times New Roman" panose="02020603050405020304" pitchFamily="18" charset="0"/>
                <a:cs typeface="Times New Roman" panose="02020603050405020304" pitchFamily="18" charset="0"/>
              </a:rPr>
              <a:t>step</a:t>
            </a:r>
            <a:r>
              <a:rPr lang="en-US" sz="2000" spc="-17" dirty="0">
                <a:solidFill>
                  <a:srgbClr val="000066"/>
                </a:solidFill>
                <a:latin typeface="Times New Roman" panose="02020603050405020304" pitchFamily="18" charset="0"/>
                <a:cs typeface="Times New Roman" panose="02020603050405020304" pitchFamily="18" charset="0"/>
              </a:rPr>
              <a:t> </a:t>
            </a:r>
            <a:r>
              <a:rPr sz="2000" spc="-21" dirty="0">
                <a:solidFill>
                  <a:srgbClr val="000066"/>
                </a:solidFill>
                <a:latin typeface="Times New Roman" panose="02020603050405020304" pitchFamily="18" charset="0"/>
                <a:cs typeface="Times New Roman" panose="02020603050405020304" pitchFamily="18" charset="0"/>
              </a:rPr>
              <a:t>may</a:t>
            </a:r>
            <a:r>
              <a:rPr lang="en-US" sz="2000" spc="-21" dirty="0">
                <a:solidFill>
                  <a:srgbClr val="000066"/>
                </a:solidFill>
                <a:latin typeface="Times New Roman" panose="02020603050405020304" pitchFamily="18" charset="0"/>
                <a:cs typeface="Times New Roman" panose="02020603050405020304" pitchFamily="18" charset="0"/>
              </a:rPr>
              <a:t> </a:t>
            </a:r>
            <a:r>
              <a:rPr sz="2000" spc="-21" dirty="0">
                <a:solidFill>
                  <a:srgbClr val="000066"/>
                </a:solidFill>
                <a:latin typeface="Times New Roman" panose="02020603050405020304" pitchFamily="18" charset="0"/>
                <a:cs typeface="Times New Roman" panose="02020603050405020304" pitchFamily="18" charset="0"/>
              </a:rPr>
              <a:t>not</a:t>
            </a:r>
            <a:r>
              <a:rPr lang="en-US" sz="2000" spc="-21" dirty="0">
                <a:solidFill>
                  <a:srgbClr val="000066"/>
                </a:solidFill>
                <a:latin typeface="Times New Roman" panose="02020603050405020304" pitchFamily="18" charset="0"/>
                <a:cs typeface="Times New Roman" panose="02020603050405020304" pitchFamily="18" charset="0"/>
              </a:rPr>
              <a:t> </a:t>
            </a:r>
            <a:r>
              <a:rPr sz="2000" spc="-17" dirty="0">
                <a:solidFill>
                  <a:srgbClr val="000066"/>
                </a:solidFill>
                <a:latin typeface="Times New Roman" panose="02020603050405020304" pitchFamily="18" charset="0"/>
                <a:cs typeface="Times New Roman" panose="02020603050405020304" pitchFamily="18" charset="0"/>
              </a:rPr>
              <a:t>have</a:t>
            </a:r>
            <a:r>
              <a:rPr lang="en-US" sz="2000" spc="-17" dirty="0">
                <a:solidFill>
                  <a:srgbClr val="000066"/>
                </a:solidFill>
                <a:latin typeface="Times New Roman" panose="02020603050405020304" pitchFamily="18" charset="0"/>
                <a:cs typeface="Times New Roman" panose="02020603050405020304" pitchFamily="18" charset="0"/>
              </a:rPr>
              <a:t> </a:t>
            </a:r>
            <a:r>
              <a:rPr sz="2000" spc="-17" dirty="0">
                <a:solidFill>
                  <a:srgbClr val="000066"/>
                </a:solidFill>
                <a:latin typeface="Times New Roman" panose="02020603050405020304" pitchFamily="18" charset="0"/>
                <a:cs typeface="Times New Roman" panose="02020603050405020304" pitchFamily="18" charset="0"/>
              </a:rPr>
              <a:t>been </a:t>
            </a:r>
            <a:r>
              <a:rPr sz="2000" spc="-9" dirty="0">
                <a:solidFill>
                  <a:srgbClr val="000066"/>
                </a:solidFill>
                <a:latin typeface="Times New Roman" panose="02020603050405020304" pitchFamily="18" charset="0"/>
                <a:cs typeface="Times New Roman" panose="02020603050405020304" pitchFamily="18" charset="0"/>
              </a:rPr>
              <a:t>sufficient.</a:t>
            </a:r>
            <a:endParaRPr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357" y="206947"/>
            <a:ext cx="9106643" cy="503409"/>
          </a:xfrm>
          <a:prstGeom prst="rect">
            <a:avLst/>
          </a:prstGeom>
        </p:spPr>
        <p:txBody>
          <a:bodyPr vert="horz" wrap="square" lIns="0" tIns="10860" rIns="0" bIns="0" rtlCol="0" anchor="ctr">
            <a:spAutoFit/>
          </a:bodyPr>
          <a:lstStyle/>
          <a:p>
            <a:pPr marL="3521280" marR="26063" indent="-3489244">
              <a:lnSpc>
                <a:spcPct val="100000"/>
              </a:lnSpc>
              <a:spcBef>
                <a:spcPts val="86"/>
              </a:spcBef>
            </a:pPr>
            <a:r>
              <a:rPr sz="3200" b="1" dirty="0">
                <a:solidFill>
                  <a:srgbClr val="001F5F"/>
                </a:solidFill>
              </a:rPr>
              <a:t>Tragic</a:t>
            </a:r>
            <a:r>
              <a:rPr sz="3200" b="1" spc="-30" dirty="0">
                <a:solidFill>
                  <a:srgbClr val="001F5F"/>
                </a:solidFill>
              </a:rPr>
              <a:t> </a:t>
            </a:r>
            <a:r>
              <a:rPr sz="3200" b="1" dirty="0">
                <a:solidFill>
                  <a:srgbClr val="001F5F"/>
                </a:solidFill>
              </a:rPr>
              <a:t>incidents</a:t>
            </a:r>
            <a:r>
              <a:rPr sz="3200" b="1" spc="-26" dirty="0">
                <a:solidFill>
                  <a:srgbClr val="001F5F"/>
                </a:solidFill>
              </a:rPr>
              <a:t> </a:t>
            </a:r>
            <a:r>
              <a:rPr sz="3200" b="1" dirty="0">
                <a:solidFill>
                  <a:srgbClr val="001F5F"/>
                </a:solidFill>
              </a:rPr>
              <a:t>of</a:t>
            </a:r>
            <a:r>
              <a:rPr sz="3200" b="1" spc="-30" dirty="0">
                <a:solidFill>
                  <a:srgbClr val="001F5F"/>
                </a:solidFill>
              </a:rPr>
              <a:t> </a:t>
            </a:r>
            <a:r>
              <a:rPr sz="3200" b="1" dirty="0">
                <a:solidFill>
                  <a:srgbClr val="001F5F"/>
                </a:solidFill>
              </a:rPr>
              <a:t>20</a:t>
            </a:r>
            <a:r>
              <a:rPr sz="3200" b="1" baseline="25462" dirty="0">
                <a:solidFill>
                  <a:srgbClr val="001F5F"/>
                </a:solidFill>
              </a:rPr>
              <a:t>th</a:t>
            </a:r>
            <a:r>
              <a:rPr sz="3200" b="1" spc="378" baseline="25462" dirty="0">
                <a:solidFill>
                  <a:srgbClr val="001F5F"/>
                </a:solidFill>
              </a:rPr>
              <a:t> </a:t>
            </a:r>
            <a:r>
              <a:rPr sz="3200" b="1" dirty="0">
                <a:solidFill>
                  <a:srgbClr val="001F5F"/>
                </a:solidFill>
              </a:rPr>
              <a:t>century</a:t>
            </a:r>
            <a:r>
              <a:rPr sz="3200" b="1" spc="-43" dirty="0">
                <a:solidFill>
                  <a:srgbClr val="001F5F"/>
                </a:solidFill>
              </a:rPr>
              <a:t> </a:t>
            </a:r>
            <a:r>
              <a:rPr sz="3200" b="1" dirty="0">
                <a:solidFill>
                  <a:srgbClr val="001F5F"/>
                </a:solidFill>
              </a:rPr>
              <a:t>vs.</a:t>
            </a:r>
            <a:r>
              <a:rPr sz="3200" b="1" spc="-26" dirty="0">
                <a:solidFill>
                  <a:srgbClr val="001F5F"/>
                </a:solidFill>
              </a:rPr>
              <a:t> </a:t>
            </a:r>
            <a:r>
              <a:rPr sz="3200" b="1" dirty="0">
                <a:solidFill>
                  <a:srgbClr val="001F5F"/>
                </a:solidFill>
              </a:rPr>
              <a:t>birth</a:t>
            </a:r>
            <a:r>
              <a:rPr sz="3200" b="1" spc="-26" dirty="0">
                <a:solidFill>
                  <a:srgbClr val="001F5F"/>
                </a:solidFill>
              </a:rPr>
              <a:t> </a:t>
            </a:r>
            <a:r>
              <a:rPr sz="3200" b="1" spc="-21" dirty="0">
                <a:solidFill>
                  <a:srgbClr val="001F5F"/>
                </a:solidFill>
              </a:rPr>
              <a:t>of GMP</a:t>
            </a:r>
            <a:endParaRPr sz="3200" b="1" dirty="0"/>
          </a:p>
        </p:txBody>
      </p:sp>
      <p:sp>
        <p:nvSpPr>
          <p:cNvPr id="10" name="object 10"/>
          <p:cNvSpPr txBox="1">
            <a:spLocks noGrp="1"/>
          </p:cNvSpPr>
          <p:nvPr>
            <p:ph type="sldNum" sz="quarter" idx="12"/>
          </p:nvPr>
        </p:nvSpPr>
        <p:spPr>
          <a:xfrm>
            <a:off x="6802735" y="6415325"/>
            <a:ext cx="1759297" cy="235728"/>
          </a:xfrm>
          <a:prstGeom prst="rect">
            <a:avLst/>
          </a:prstGeom>
        </p:spPr>
        <p:txBody>
          <a:bodyPr vert="horz" wrap="square" lIns="0" tIns="24977" rIns="0" bIns="0" rtlCol="0" anchor="ctr">
            <a:spAutoFit/>
          </a:bodyPr>
          <a:lstStyle/>
          <a:p>
            <a:pPr marL="32579">
              <a:spcBef>
                <a:spcPts val="196"/>
              </a:spcBef>
            </a:pPr>
            <a:fld id="{81D60167-4931-47E6-BA6A-407CBD079E47}" type="slidenum">
              <a:rPr b="1" dirty="0"/>
              <a:pPr marL="32579">
                <a:spcBef>
                  <a:spcPts val="196"/>
                </a:spcBef>
              </a:pPr>
              <a:t>7</a:t>
            </a:fld>
            <a:r>
              <a:rPr b="1" spc="-64" dirty="0"/>
              <a:t> </a:t>
            </a:r>
            <a:r>
              <a:rPr sz="2052" b="1" spc="-64" baseline="12152" dirty="0">
                <a:solidFill>
                  <a:srgbClr val="FFFFFF"/>
                </a:solidFill>
                <a:latin typeface="Times New Roman"/>
                <a:cs typeface="Times New Roman"/>
              </a:rPr>
              <a:t>|</a:t>
            </a:r>
            <a:endParaRPr sz="2052" b="1" baseline="12152" dirty="0">
              <a:latin typeface="Times New Roman"/>
              <a:cs typeface="Times New Roman"/>
            </a:endParaRPr>
          </a:p>
        </p:txBody>
      </p:sp>
      <p:sp>
        <p:nvSpPr>
          <p:cNvPr id="7" name="object 7"/>
          <p:cNvSpPr txBox="1"/>
          <p:nvPr/>
        </p:nvSpPr>
        <p:spPr>
          <a:xfrm>
            <a:off x="291401" y="1175657"/>
            <a:ext cx="6511333" cy="5033944"/>
          </a:xfrm>
          <a:prstGeom prst="rect">
            <a:avLst/>
          </a:prstGeom>
        </p:spPr>
        <p:txBody>
          <a:bodyPr vert="horz" wrap="square" lIns="0" tIns="10860" rIns="0" bIns="0" rtlCol="0">
            <a:spAutoFit/>
          </a:bodyPr>
          <a:lstStyle/>
          <a:p>
            <a:pPr marL="10860" marR="4344" algn="just">
              <a:lnSpc>
                <a:spcPct val="150000"/>
              </a:lnSpc>
              <a:spcBef>
                <a:spcPts val="86"/>
              </a:spcBef>
            </a:pPr>
            <a:r>
              <a:rPr sz="2000" b="1" u="sng" dirty="0">
                <a:uFill>
                  <a:solidFill>
                    <a:srgbClr val="000066"/>
                  </a:solidFill>
                </a:uFill>
                <a:latin typeface="Times New Roman" panose="02020603050405020304" pitchFamily="18" charset="0"/>
                <a:cs typeface="Times New Roman" panose="02020603050405020304" pitchFamily="18" charset="0"/>
              </a:rPr>
              <a:t>In</a:t>
            </a:r>
            <a:r>
              <a:rPr sz="2000" b="1" u="sng" spc="180" dirty="0">
                <a:uFill>
                  <a:solidFill>
                    <a:srgbClr val="000066"/>
                  </a:solidFill>
                </a:uFill>
                <a:latin typeface="Times New Roman" panose="02020603050405020304" pitchFamily="18" charset="0"/>
                <a:cs typeface="Times New Roman" panose="02020603050405020304" pitchFamily="18" charset="0"/>
              </a:rPr>
              <a:t> </a:t>
            </a:r>
            <a:r>
              <a:rPr sz="2000" b="1" u="sng" dirty="0">
                <a:uFill>
                  <a:solidFill>
                    <a:srgbClr val="000066"/>
                  </a:solidFill>
                </a:uFill>
                <a:latin typeface="Times New Roman" panose="02020603050405020304" pitchFamily="18" charset="0"/>
                <a:cs typeface="Times New Roman" panose="02020603050405020304" pitchFamily="18" charset="0"/>
              </a:rPr>
              <a:t>1960’s:</a:t>
            </a:r>
            <a:r>
              <a:rPr sz="2000" b="1" spc="196" dirty="0">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Thalidomide</a:t>
            </a:r>
            <a:r>
              <a:rPr sz="2000" spc="205"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was</a:t>
            </a:r>
            <a:r>
              <a:rPr sz="2000" spc="201"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marketed</a:t>
            </a:r>
            <a:r>
              <a:rPr sz="2000" spc="201"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in</a:t>
            </a:r>
            <a:r>
              <a:rPr sz="2000" spc="196"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Europe</a:t>
            </a:r>
            <a:r>
              <a:rPr sz="2000" spc="201"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as</a:t>
            </a:r>
            <a:r>
              <a:rPr sz="2000" spc="201"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a</a:t>
            </a:r>
            <a:r>
              <a:rPr sz="2000" spc="196"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sleeping</a:t>
            </a:r>
            <a:r>
              <a:rPr sz="2000" spc="205"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pill</a:t>
            </a:r>
            <a:r>
              <a:rPr sz="2000" spc="196"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and</a:t>
            </a:r>
            <a:r>
              <a:rPr sz="2000" spc="205" dirty="0">
                <a:latin typeface="Times New Roman" panose="02020603050405020304" pitchFamily="18" charset="0"/>
                <a:cs typeface="Times New Roman" panose="02020603050405020304" pitchFamily="18" charset="0"/>
              </a:rPr>
              <a:t> </a:t>
            </a:r>
            <a:r>
              <a:rPr sz="2000" spc="-21" dirty="0">
                <a:latin typeface="Times New Roman" panose="02020603050405020304" pitchFamily="18" charset="0"/>
                <a:cs typeface="Times New Roman" panose="02020603050405020304" pitchFamily="18" charset="0"/>
              </a:rPr>
              <a:t>to </a:t>
            </a:r>
            <a:r>
              <a:rPr sz="2000" dirty="0">
                <a:latin typeface="Times New Roman" panose="02020603050405020304" pitchFamily="18" charset="0"/>
                <a:cs typeface="Times New Roman" panose="02020603050405020304" pitchFamily="18" charset="0"/>
              </a:rPr>
              <a:t>treat</a:t>
            </a:r>
            <a:r>
              <a:rPr sz="2000" spc="-34"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morning</a:t>
            </a:r>
            <a:r>
              <a:rPr sz="2000" spc="-13" dirty="0">
                <a:latin typeface="Times New Roman" panose="02020603050405020304" pitchFamily="18" charset="0"/>
                <a:cs typeface="Times New Roman" panose="02020603050405020304" pitchFamily="18" charset="0"/>
              </a:rPr>
              <a:t> </a:t>
            </a:r>
            <a:r>
              <a:rPr sz="2000" spc="-9" dirty="0">
                <a:latin typeface="Times New Roman" panose="02020603050405020304" pitchFamily="18" charset="0"/>
                <a:cs typeface="Times New Roman" panose="02020603050405020304" pitchFamily="18" charset="0"/>
              </a:rPr>
              <a:t>sickness.</a:t>
            </a:r>
            <a:endParaRPr sz="2000" dirty="0">
              <a:latin typeface="Times New Roman" panose="02020603050405020304" pitchFamily="18" charset="0"/>
              <a:cs typeface="Times New Roman" panose="02020603050405020304" pitchFamily="18" charset="0"/>
            </a:endParaRPr>
          </a:p>
          <a:p>
            <a:pPr marL="10860" marR="4887" algn="just">
              <a:lnSpc>
                <a:spcPct val="150000"/>
              </a:lnSpc>
            </a:pPr>
            <a:r>
              <a:rPr sz="2000" dirty="0">
                <a:latin typeface="Times New Roman" panose="02020603050405020304" pitchFamily="18" charset="0"/>
                <a:cs typeface="Times New Roman" panose="02020603050405020304" pitchFamily="18" charset="0"/>
              </a:rPr>
              <a:t>It</a:t>
            </a:r>
            <a:r>
              <a:rPr sz="2000" spc="145"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caused</a:t>
            </a:r>
            <a:r>
              <a:rPr sz="2000" spc="150"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serious</a:t>
            </a:r>
            <a:r>
              <a:rPr sz="2000" spc="141" dirty="0">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deformities</a:t>
            </a:r>
            <a:r>
              <a:rPr sz="2000" b="1" spc="158"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in</a:t>
            </a:r>
            <a:r>
              <a:rPr sz="2000" b="1" spc="145"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developing</a:t>
            </a:r>
            <a:r>
              <a:rPr sz="2000" b="1" spc="150"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fetuses</a:t>
            </a:r>
            <a:r>
              <a:rPr sz="2000" dirty="0">
                <a:solidFill>
                  <a:srgbClr val="FF0000"/>
                </a:solidFill>
                <a:latin typeface="Times New Roman" panose="02020603050405020304" pitchFamily="18" charset="0"/>
                <a:cs typeface="Times New Roman" panose="02020603050405020304" pitchFamily="18" charset="0"/>
              </a:rPr>
              <a:t>.</a:t>
            </a:r>
            <a:r>
              <a:rPr sz="2000" spc="150"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Children</a:t>
            </a:r>
            <a:r>
              <a:rPr sz="2000" spc="145" dirty="0">
                <a:latin typeface="Times New Roman" panose="02020603050405020304" pitchFamily="18" charset="0"/>
                <a:cs typeface="Times New Roman" panose="02020603050405020304" pitchFamily="18" charset="0"/>
              </a:rPr>
              <a:t>  </a:t>
            </a:r>
            <a:r>
              <a:rPr sz="2000" spc="-9" dirty="0">
                <a:latin typeface="Times New Roman" panose="02020603050405020304" pitchFamily="18" charset="0"/>
                <a:cs typeface="Times New Roman" panose="02020603050405020304" pitchFamily="18" charset="0"/>
              </a:rPr>
              <a:t>whose </a:t>
            </a:r>
            <a:r>
              <a:rPr sz="2000" dirty="0">
                <a:latin typeface="Times New Roman" panose="02020603050405020304" pitchFamily="18" charset="0"/>
                <a:cs typeface="Times New Roman" panose="02020603050405020304" pitchFamily="18" charset="0"/>
              </a:rPr>
              <a:t>mothers</a:t>
            </a:r>
            <a:r>
              <a:rPr sz="2000" spc="-30"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took</a:t>
            </a:r>
            <a:r>
              <a:rPr sz="2000" spc="-26"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thalidomide</a:t>
            </a:r>
            <a:r>
              <a:rPr sz="2000" b="1" spc="-21"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in</a:t>
            </a:r>
            <a:r>
              <a:rPr sz="2000" b="1" spc="-26"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the</a:t>
            </a:r>
            <a:r>
              <a:rPr sz="2000" b="1" spc="-26"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first</a:t>
            </a:r>
            <a:r>
              <a:rPr sz="2000" b="1" spc="505"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trimester</a:t>
            </a:r>
            <a:r>
              <a:rPr sz="2000" spc="-26"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were</a:t>
            </a:r>
            <a:r>
              <a:rPr sz="2000" spc="-21"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born</a:t>
            </a:r>
            <a:r>
              <a:rPr sz="2000" spc="-26"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with</a:t>
            </a:r>
            <a:r>
              <a:rPr sz="2000" spc="-26" dirty="0">
                <a:latin typeface="Times New Roman" panose="02020603050405020304" pitchFamily="18" charset="0"/>
                <a:cs typeface="Times New Roman" panose="02020603050405020304" pitchFamily="18" charset="0"/>
              </a:rPr>
              <a:t>  </a:t>
            </a:r>
            <a:r>
              <a:rPr sz="2000" spc="-9" dirty="0">
                <a:latin typeface="Times New Roman" panose="02020603050405020304" pitchFamily="18" charset="0"/>
                <a:cs typeface="Times New Roman" panose="02020603050405020304" pitchFamily="18" charset="0"/>
              </a:rPr>
              <a:t>severely </a:t>
            </a:r>
            <a:r>
              <a:rPr sz="2000" dirty="0">
                <a:latin typeface="Times New Roman" panose="02020603050405020304" pitchFamily="18" charset="0"/>
                <a:cs typeface="Times New Roman" panose="02020603050405020304" pitchFamily="18" charset="0"/>
              </a:rPr>
              <a:t>deformed</a:t>
            </a:r>
            <a:r>
              <a:rPr sz="2000" spc="162"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arms</a:t>
            </a:r>
            <a:r>
              <a:rPr sz="2000" spc="174"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and</a:t>
            </a:r>
            <a:r>
              <a:rPr sz="2000" spc="167"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legs.</a:t>
            </a:r>
            <a:r>
              <a:rPr sz="2000" spc="174"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An</a:t>
            </a:r>
            <a:r>
              <a:rPr sz="2000" b="1" spc="167" dirty="0">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estimated</a:t>
            </a:r>
            <a:r>
              <a:rPr sz="2000" b="1" spc="174"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10,000</a:t>
            </a:r>
            <a:r>
              <a:rPr sz="2000" b="1" spc="171"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cases</a:t>
            </a:r>
            <a:r>
              <a:rPr sz="2000" b="1" spc="174" dirty="0">
                <a:solidFill>
                  <a:srgbClr val="FF0000"/>
                </a:solidFill>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of</a:t>
            </a:r>
            <a:r>
              <a:rPr sz="2000" b="1" spc="174"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infant</a:t>
            </a:r>
            <a:r>
              <a:rPr sz="2000" b="1" spc="162" dirty="0">
                <a:latin typeface="Times New Roman" panose="02020603050405020304" pitchFamily="18" charset="0"/>
                <a:cs typeface="Times New Roman" panose="02020603050405020304" pitchFamily="18" charset="0"/>
              </a:rPr>
              <a:t> </a:t>
            </a:r>
            <a:r>
              <a:rPr sz="2000" b="1" spc="-9" dirty="0">
                <a:latin typeface="Times New Roman" panose="02020603050405020304" pitchFamily="18" charset="0"/>
                <a:cs typeface="Times New Roman" panose="02020603050405020304" pitchFamily="18" charset="0"/>
              </a:rPr>
              <a:t>deformities </a:t>
            </a:r>
            <a:r>
              <a:rPr sz="2000" b="1" dirty="0">
                <a:latin typeface="Times New Roman" panose="02020603050405020304" pitchFamily="18" charset="0"/>
                <a:cs typeface="Times New Roman" panose="02020603050405020304" pitchFamily="18" charset="0"/>
              </a:rPr>
              <a:t>in</a:t>
            </a:r>
            <a:r>
              <a:rPr sz="2000" b="1" spc="-30"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Europe</a:t>
            </a:r>
            <a:r>
              <a:rPr sz="2000" b="1" spc="-13"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were</a:t>
            </a:r>
            <a:r>
              <a:rPr sz="2000" spc="-4"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linked</a:t>
            </a:r>
            <a:r>
              <a:rPr sz="2000" spc="-4"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to</a:t>
            </a:r>
            <a:r>
              <a:rPr sz="2000" spc="-30"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thalidomide</a:t>
            </a:r>
            <a:r>
              <a:rPr sz="2000" spc="9" dirty="0">
                <a:latin typeface="Times New Roman" panose="02020603050405020304" pitchFamily="18" charset="0"/>
                <a:cs typeface="Times New Roman" panose="02020603050405020304" pitchFamily="18" charset="0"/>
              </a:rPr>
              <a:t> </a:t>
            </a:r>
            <a:r>
              <a:rPr sz="2000" spc="-17" dirty="0">
                <a:latin typeface="Times New Roman" panose="02020603050405020304" pitchFamily="18" charset="0"/>
                <a:cs typeface="Times New Roman" panose="02020603050405020304" pitchFamily="18" charset="0"/>
              </a:rPr>
              <a:t>use.</a:t>
            </a:r>
            <a:endParaRPr sz="2000" dirty="0">
              <a:latin typeface="Times New Roman" panose="02020603050405020304" pitchFamily="18" charset="0"/>
              <a:cs typeface="Times New Roman" panose="02020603050405020304" pitchFamily="18" charset="0"/>
            </a:endParaRPr>
          </a:p>
          <a:p>
            <a:pPr marL="10860" marR="4887" algn="just">
              <a:lnSpc>
                <a:spcPct val="150000"/>
              </a:lnSpc>
            </a:pPr>
            <a:r>
              <a:rPr sz="2000" b="1" dirty="0">
                <a:latin typeface="Times New Roman" panose="02020603050405020304" pitchFamily="18" charset="0"/>
                <a:cs typeface="Times New Roman" panose="02020603050405020304" pitchFamily="18" charset="0"/>
              </a:rPr>
              <a:t>Regulation:</a:t>
            </a:r>
            <a:r>
              <a:rPr sz="2000" b="1" spc="145"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companies</a:t>
            </a:r>
            <a:r>
              <a:rPr sz="2000" spc="145"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required</a:t>
            </a:r>
            <a:r>
              <a:rPr sz="2000" spc="141"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to</a:t>
            </a:r>
            <a:r>
              <a:rPr sz="2000" spc="133"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ensure</a:t>
            </a:r>
            <a:r>
              <a:rPr sz="2000" spc="137"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that</a:t>
            </a:r>
            <a:r>
              <a:rPr sz="2000" spc="141"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the</a:t>
            </a:r>
            <a:r>
              <a:rPr sz="2000" spc="133"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products</a:t>
            </a:r>
            <a:r>
              <a:rPr sz="2000" b="1" spc="133"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were</a:t>
            </a:r>
            <a:r>
              <a:rPr sz="2000" b="1" spc="150" dirty="0">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not</a:t>
            </a:r>
            <a:r>
              <a:rPr sz="2000" b="1" spc="137" dirty="0">
                <a:solidFill>
                  <a:srgbClr val="00B050"/>
                </a:solidFill>
                <a:latin typeface="Times New Roman" panose="02020603050405020304" pitchFamily="18" charset="0"/>
                <a:cs typeface="Times New Roman" panose="02020603050405020304" pitchFamily="18" charset="0"/>
              </a:rPr>
              <a:t> </a:t>
            </a:r>
            <a:r>
              <a:rPr sz="2000" b="1" spc="-17" dirty="0">
                <a:solidFill>
                  <a:srgbClr val="00B050"/>
                </a:solidFill>
                <a:latin typeface="Times New Roman" panose="02020603050405020304" pitchFamily="18" charset="0"/>
                <a:cs typeface="Times New Roman" panose="02020603050405020304" pitchFamily="18" charset="0"/>
              </a:rPr>
              <a:t>only </a:t>
            </a:r>
            <a:r>
              <a:rPr sz="2000" b="1" dirty="0">
                <a:solidFill>
                  <a:srgbClr val="00B050"/>
                </a:solidFill>
                <a:latin typeface="Times New Roman" panose="02020603050405020304" pitchFamily="18" charset="0"/>
                <a:cs typeface="Times New Roman" panose="02020603050405020304" pitchFamily="18" charset="0"/>
              </a:rPr>
              <a:t>safe,</a:t>
            </a:r>
            <a:r>
              <a:rPr sz="2000" b="1" spc="-21"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but</a:t>
            </a:r>
            <a:r>
              <a:rPr sz="2000" b="1" spc="-21"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that</a:t>
            </a:r>
            <a:r>
              <a:rPr sz="2000" b="1" spc="-34"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they</a:t>
            </a:r>
            <a:r>
              <a:rPr sz="2000" b="1" spc="-9"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were</a:t>
            </a:r>
            <a:r>
              <a:rPr sz="2000" b="1" spc="-13" dirty="0">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efficacious</a:t>
            </a:r>
            <a:r>
              <a:rPr sz="2000" b="1" spc="4"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for</a:t>
            </a:r>
            <a:r>
              <a:rPr sz="2000" b="1" spc="-30"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their</a:t>
            </a:r>
            <a:r>
              <a:rPr sz="2000" b="1" spc="-17"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intended</a:t>
            </a:r>
            <a:r>
              <a:rPr sz="2000" b="1" spc="9" dirty="0">
                <a:latin typeface="Times New Roman" panose="02020603050405020304" pitchFamily="18" charset="0"/>
                <a:cs typeface="Times New Roman" panose="02020603050405020304" pitchFamily="18" charset="0"/>
              </a:rPr>
              <a:t> </a:t>
            </a:r>
            <a:r>
              <a:rPr sz="2000" b="1" spc="-9" dirty="0">
                <a:latin typeface="Times New Roman" panose="02020603050405020304" pitchFamily="18" charset="0"/>
                <a:cs typeface="Times New Roman" panose="02020603050405020304" pitchFamily="18" charset="0"/>
              </a:rPr>
              <a:t>uses.</a:t>
            </a:r>
            <a:r>
              <a:rPr lang="en-US" sz="2000" b="1" spc="-9"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Regulating</a:t>
            </a:r>
            <a:r>
              <a:rPr sz="2000" spc="282" dirty="0">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clinical</a:t>
            </a:r>
            <a:r>
              <a:rPr sz="2000" b="1" spc="278" dirty="0">
                <a:solidFill>
                  <a:srgbClr val="00B050"/>
                </a:solidFill>
                <a:latin typeface="Times New Roman" panose="02020603050405020304" pitchFamily="18" charset="0"/>
                <a:cs typeface="Times New Roman" panose="02020603050405020304" pitchFamily="18" charset="0"/>
              </a:rPr>
              <a:t> </a:t>
            </a:r>
            <a:r>
              <a:rPr sz="2000" b="1" dirty="0">
                <a:solidFill>
                  <a:srgbClr val="00B050"/>
                </a:solidFill>
                <a:latin typeface="Times New Roman" panose="02020603050405020304" pitchFamily="18" charset="0"/>
                <a:cs typeface="Times New Roman" panose="02020603050405020304" pitchFamily="18" charset="0"/>
              </a:rPr>
              <a:t>trials,</a:t>
            </a:r>
            <a:r>
              <a:rPr sz="2000" b="1" spc="286" dirty="0">
                <a:solidFill>
                  <a:srgbClr val="00B050"/>
                </a:solidFill>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the</a:t>
            </a:r>
            <a:r>
              <a:rPr sz="2000" spc="286"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amendments</a:t>
            </a:r>
            <a:r>
              <a:rPr sz="2000" spc="295" dirty="0">
                <a:latin typeface="Times New Roman" panose="02020603050405020304" pitchFamily="18" charset="0"/>
                <a:cs typeface="Times New Roman" panose="02020603050405020304" pitchFamily="18" charset="0"/>
              </a:rPr>
              <a:t> </a:t>
            </a:r>
            <a:r>
              <a:rPr sz="2000" dirty="0">
                <a:latin typeface="Times New Roman" panose="02020603050405020304" pitchFamily="18" charset="0"/>
                <a:cs typeface="Times New Roman" panose="02020603050405020304" pitchFamily="18" charset="0"/>
              </a:rPr>
              <a:t>required</a:t>
            </a:r>
            <a:r>
              <a:rPr sz="2000" spc="286"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drugs</a:t>
            </a:r>
            <a:r>
              <a:rPr sz="2000" b="1" spc="282"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to</a:t>
            </a:r>
            <a:r>
              <a:rPr sz="2000" b="1" spc="282"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be</a:t>
            </a:r>
            <a:r>
              <a:rPr sz="2000" b="1" spc="286" dirty="0">
                <a:latin typeface="Times New Roman" panose="02020603050405020304" pitchFamily="18" charset="0"/>
                <a:cs typeface="Times New Roman" panose="02020603050405020304" pitchFamily="18" charset="0"/>
              </a:rPr>
              <a:t> </a:t>
            </a:r>
            <a:r>
              <a:rPr sz="2000" b="1" dirty="0">
                <a:latin typeface="Times New Roman" panose="02020603050405020304" pitchFamily="18" charset="0"/>
                <a:cs typeface="Times New Roman" panose="02020603050405020304" pitchFamily="18" charset="0"/>
              </a:rPr>
              <a:t>tested</a:t>
            </a:r>
            <a:r>
              <a:rPr sz="2000" b="1" spc="286" dirty="0">
                <a:latin typeface="Times New Roman" panose="02020603050405020304" pitchFamily="18" charset="0"/>
                <a:cs typeface="Times New Roman" panose="02020603050405020304" pitchFamily="18" charset="0"/>
              </a:rPr>
              <a:t> </a:t>
            </a:r>
            <a:r>
              <a:rPr sz="2000" b="1" spc="-21" dirty="0">
                <a:latin typeface="Times New Roman" panose="02020603050405020304" pitchFamily="18" charset="0"/>
                <a:cs typeface="Times New Roman" panose="02020603050405020304" pitchFamily="18" charset="0"/>
              </a:rPr>
              <a:t>in </a:t>
            </a:r>
            <a:r>
              <a:rPr sz="2000" b="1" dirty="0">
                <a:latin typeface="Times New Roman" panose="02020603050405020304" pitchFamily="18" charset="0"/>
                <a:cs typeface="Times New Roman" panose="02020603050405020304" pitchFamily="18" charset="0"/>
              </a:rPr>
              <a:t>animals before</a:t>
            </a:r>
            <a:r>
              <a:rPr sz="2000" b="1" spc="-13" dirty="0">
                <a:latin typeface="Times New Roman" panose="02020603050405020304" pitchFamily="18" charset="0"/>
                <a:cs typeface="Times New Roman" panose="02020603050405020304" pitchFamily="18" charset="0"/>
              </a:rPr>
              <a:t> </a:t>
            </a:r>
            <a:r>
              <a:rPr sz="2000" b="1" spc="-9" dirty="0">
                <a:latin typeface="Times New Roman" panose="02020603050405020304" pitchFamily="18" charset="0"/>
                <a:cs typeface="Times New Roman" panose="02020603050405020304" pitchFamily="18" charset="0"/>
              </a:rPr>
              <a:t>people.</a:t>
            </a:r>
            <a:endParaRPr sz="2000" b="1" dirty="0">
              <a:latin typeface="Times New Roman" panose="02020603050405020304" pitchFamily="18" charset="0"/>
              <a:cs typeface="Times New Roman" panose="02020603050405020304" pitchFamily="18" charset="0"/>
            </a:endParaRPr>
          </a:p>
        </p:txBody>
      </p:sp>
      <p:pic>
        <p:nvPicPr>
          <p:cNvPr id="8" name="object 8"/>
          <p:cNvPicPr/>
          <p:nvPr/>
        </p:nvPicPr>
        <p:blipFill>
          <a:blip r:embed="rId2" cstate="print"/>
          <a:stretch>
            <a:fillRect/>
          </a:stretch>
        </p:blipFill>
        <p:spPr>
          <a:xfrm>
            <a:off x="6953459" y="1306287"/>
            <a:ext cx="2190542" cy="281353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DFCC7F-143A-6FCB-7221-41FC5F29CC89}"/>
              </a:ext>
            </a:extLst>
          </p:cNvPr>
          <p:cNvSpPr txBox="1"/>
          <p:nvPr/>
        </p:nvSpPr>
        <p:spPr>
          <a:xfrm>
            <a:off x="2471895" y="92571"/>
            <a:ext cx="3618035" cy="523220"/>
          </a:xfrm>
          <a:prstGeom prst="rect">
            <a:avLst/>
          </a:prstGeom>
          <a:noFill/>
        </p:spPr>
        <p:txBody>
          <a:bodyPr wrap="square" rtlCol="0">
            <a:spAutoFit/>
          </a:bodyPr>
          <a:lstStyle/>
          <a:p>
            <a:pPr algn="ctr"/>
            <a:r>
              <a:rPr lang="en-BD" sz="2800" b="1" dirty="0">
                <a:solidFill>
                  <a:srgbClr val="0070C0"/>
                </a:solidFill>
                <a:latin typeface="Times New Roman" panose="02020603050405020304" pitchFamily="18" charset="0"/>
                <a:cs typeface="Times New Roman" panose="02020603050405020304" pitchFamily="18" charset="0"/>
              </a:rPr>
              <a:t>WHO-GMP History</a:t>
            </a:r>
            <a:r>
              <a:rPr lang="en-BD" sz="2800" b="1" dirty="0">
                <a:solidFill>
                  <a:schemeClr val="accent1">
                    <a:lumMod val="75000"/>
                  </a:schemeClr>
                </a:solidFill>
                <a:latin typeface="Times New Roman" panose="02020603050405020304" pitchFamily="18" charset="0"/>
                <a:cs typeface="Times New Roman" panose="02020603050405020304" pitchFamily="18" charset="0"/>
              </a:rPr>
              <a:t> </a:t>
            </a:r>
          </a:p>
        </p:txBody>
      </p:sp>
      <p:sp>
        <p:nvSpPr>
          <p:cNvPr id="3" name="TextBox 2">
            <a:extLst>
              <a:ext uri="{FF2B5EF4-FFF2-40B4-BE49-F238E27FC236}">
                <a16:creationId xmlns:a16="http://schemas.microsoft.com/office/drawing/2014/main" id="{C4BD7493-E4E4-AA5D-BA10-6B4045B50A32}"/>
              </a:ext>
            </a:extLst>
          </p:cNvPr>
          <p:cNvSpPr txBox="1"/>
          <p:nvPr/>
        </p:nvSpPr>
        <p:spPr>
          <a:xfrm>
            <a:off x="232619" y="719833"/>
            <a:ext cx="8810897" cy="5324535"/>
          </a:xfrm>
          <a:prstGeom prst="rect">
            <a:avLst/>
          </a:prstGeom>
          <a:noFill/>
        </p:spPr>
        <p:txBody>
          <a:bodyPr wrap="square" rtlCol="0">
            <a:spAutoFit/>
          </a:bodyPr>
          <a:lstStyle/>
          <a:p>
            <a:pPr algn="just"/>
            <a:r>
              <a:rPr lang="en-GB" sz="2400" dirty="0">
                <a:solidFill>
                  <a:schemeClr val="accent5">
                    <a:lumMod val="50000"/>
                  </a:schemeClr>
                </a:solidFill>
                <a:latin typeface="Times New Roman" panose="02020603050405020304" pitchFamily="18" charset="0"/>
                <a:cs typeface="Times New Roman" panose="02020603050405020304" pitchFamily="18" charset="0"/>
              </a:rPr>
              <a:t>The </a:t>
            </a:r>
            <a:r>
              <a:rPr lang="en-GB" sz="2400" b="1" dirty="0">
                <a:solidFill>
                  <a:schemeClr val="accent5">
                    <a:lumMod val="50000"/>
                  </a:schemeClr>
                </a:solidFill>
                <a:latin typeface="Times New Roman" panose="02020603050405020304" pitchFamily="18" charset="0"/>
                <a:cs typeface="Times New Roman" panose="02020603050405020304" pitchFamily="18" charset="0"/>
              </a:rPr>
              <a:t>first WHO draft</a:t>
            </a:r>
            <a:r>
              <a:rPr lang="en-GB" sz="2400" dirty="0">
                <a:solidFill>
                  <a:schemeClr val="accent5">
                    <a:lumMod val="50000"/>
                  </a:schemeClr>
                </a:solidFill>
                <a:latin typeface="Times New Roman" panose="02020603050405020304" pitchFamily="18" charset="0"/>
                <a:cs typeface="Times New Roman" panose="02020603050405020304" pitchFamily="18" charset="0"/>
              </a:rPr>
              <a:t> text on good manufacturing practices (GMP) was prepared in </a:t>
            </a:r>
            <a:r>
              <a:rPr lang="en-GB" sz="2400" b="1" dirty="0">
                <a:solidFill>
                  <a:srgbClr val="00B050"/>
                </a:solidFill>
                <a:latin typeface="Times New Roman" panose="02020603050405020304" pitchFamily="18" charset="0"/>
                <a:cs typeface="Times New Roman" panose="02020603050405020304" pitchFamily="18" charset="0"/>
              </a:rPr>
              <a:t>1967  (resolution WHA20.34)</a:t>
            </a:r>
          </a:p>
          <a:p>
            <a:pPr algn="just"/>
            <a:endParaRPr lang="en-GB" sz="2400" dirty="0">
              <a:solidFill>
                <a:schemeClr val="accent5">
                  <a:lumMod val="50000"/>
                </a:schemeClr>
              </a:solidFill>
              <a:latin typeface="Times New Roman" panose="02020603050405020304" pitchFamily="18" charset="0"/>
              <a:cs typeface="Times New Roman" panose="02020603050405020304" pitchFamily="18" charset="0"/>
            </a:endParaRPr>
          </a:p>
          <a:p>
            <a:pPr algn="just"/>
            <a:r>
              <a:rPr lang="en-GB" sz="2400" dirty="0">
                <a:solidFill>
                  <a:schemeClr val="accent5">
                    <a:lumMod val="50000"/>
                  </a:schemeClr>
                </a:solidFill>
                <a:latin typeface="Times New Roman" panose="02020603050405020304" pitchFamily="18" charset="0"/>
                <a:cs typeface="Times New Roman" panose="02020603050405020304" pitchFamily="18" charset="0"/>
              </a:rPr>
              <a:t>The </a:t>
            </a:r>
            <a:r>
              <a:rPr lang="en-GB" sz="2400" b="1" dirty="0">
                <a:solidFill>
                  <a:schemeClr val="accent5">
                    <a:lumMod val="50000"/>
                  </a:schemeClr>
                </a:solidFill>
                <a:latin typeface="Times New Roman" panose="02020603050405020304" pitchFamily="18" charset="0"/>
                <a:cs typeface="Times New Roman" panose="02020603050405020304" pitchFamily="18" charset="0"/>
              </a:rPr>
              <a:t>first version of current Good Manufacturing Practices (GMP) </a:t>
            </a:r>
            <a:r>
              <a:rPr lang="en-GB" sz="2400" dirty="0">
                <a:solidFill>
                  <a:schemeClr val="accent5">
                    <a:lumMod val="50000"/>
                  </a:schemeClr>
                </a:solidFill>
                <a:latin typeface="Times New Roman" panose="02020603050405020304" pitchFamily="18" charset="0"/>
                <a:cs typeface="Times New Roman" panose="02020603050405020304" pitchFamily="18" charset="0"/>
              </a:rPr>
              <a:t>for pharmaceutical products: Main Principles, published as </a:t>
            </a:r>
            <a:r>
              <a:rPr lang="en-GB" sz="2400" b="1" dirty="0">
                <a:solidFill>
                  <a:srgbClr val="00B050"/>
                </a:solidFill>
                <a:latin typeface="Times New Roman" panose="02020603050405020304" pitchFamily="18" charset="0"/>
                <a:cs typeface="Times New Roman" panose="02020603050405020304" pitchFamily="18" charset="0"/>
              </a:rPr>
              <a:t>Annex 3 </a:t>
            </a:r>
            <a:r>
              <a:rPr lang="en-GB" sz="2400" b="1" dirty="0">
                <a:solidFill>
                  <a:schemeClr val="accent1">
                    <a:lumMod val="50000"/>
                  </a:schemeClr>
                </a:solidFill>
                <a:latin typeface="Times New Roman" panose="02020603050405020304" pitchFamily="18" charset="0"/>
                <a:cs typeface="Times New Roman" panose="02020603050405020304" pitchFamily="18" charset="0"/>
              </a:rPr>
              <a:t>in the WHO Technical Report Series</a:t>
            </a:r>
            <a:r>
              <a:rPr lang="en-GB" sz="2400" b="1" dirty="0">
                <a:solidFill>
                  <a:srgbClr val="00B050"/>
                </a:solidFill>
                <a:latin typeface="Times New Roman" panose="02020603050405020304" pitchFamily="18" charset="0"/>
                <a:cs typeface="Times New Roman" panose="02020603050405020304" pitchFamily="18" charset="0"/>
              </a:rPr>
              <a:t>, No. 961, 2011, </a:t>
            </a:r>
          </a:p>
          <a:p>
            <a:pPr algn="just"/>
            <a:endParaRPr lang="en-GB" sz="2400" dirty="0">
              <a:solidFill>
                <a:schemeClr val="accent5">
                  <a:lumMod val="50000"/>
                </a:schemeClr>
              </a:solidFill>
              <a:latin typeface="Times New Roman" panose="02020603050405020304" pitchFamily="18" charset="0"/>
              <a:cs typeface="Times New Roman" panose="02020603050405020304" pitchFamily="18" charset="0"/>
            </a:endParaRPr>
          </a:p>
          <a:p>
            <a:pPr algn="just"/>
            <a:r>
              <a:rPr lang="en-GB" sz="2400" dirty="0">
                <a:solidFill>
                  <a:schemeClr val="accent5">
                    <a:lumMod val="50000"/>
                  </a:schemeClr>
                </a:solidFill>
                <a:latin typeface="Times New Roman" panose="02020603050405020304" pitchFamily="18" charset="0"/>
                <a:cs typeface="Times New Roman" panose="02020603050405020304" pitchFamily="18" charset="0"/>
              </a:rPr>
              <a:t>The Revised Version published as </a:t>
            </a:r>
            <a:r>
              <a:rPr lang="en-GB" sz="2400" dirty="0">
                <a:solidFill>
                  <a:srgbClr val="00B050"/>
                </a:solidFill>
                <a:latin typeface="Times New Roman" panose="02020603050405020304" pitchFamily="18" charset="0"/>
                <a:cs typeface="Times New Roman" panose="02020603050405020304" pitchFamily="18" charset="0"/>
              </a:rPr>
              <a:t>Annex 2 </a:t>
            </a:r>
            <a:r>
              <a:rPr lang="en-GB" sz="2400" dirty="0">
                <a:solidFill>
                  <a:schemeClr val="accent5">
                    <a:lumMod val="50000"/>
                  </a:schemeClr>
                </a:solidFill>
                <a:latin typeface="Times New Roman" panose="02020603050405020304" pitchFamily="18" charset="0"/>
                <a:cs typeface="Times New Roman" panose="02020603050405020304" pitchFamily="18" charset="0"/>
              </a:rPr>
              <a:t>in the </a:t>
            </a:r>
            <a:r>
              <a:rPr lang="en-GB" sz="2400" b="1" dirty="0">
                <a:solidFill>
                  <a:schemeClr val="accent5">
                    <a:lumMod val="50000"/>
                  </a:schemeClr>
                </a:solidFill>
                <a:latin typeface="Times New Roman" panose="02020603050405020304" pitchFamily="18" charset="0"/>
                <a:cs typeface="Times New Roman" panose="02020603050405020304" pitchFamily="18" charset="0"/>
              </a:rPr>
              <a:t>WHO Technical Report Series, </a:t>
            </a:r>
            <a:r>
              <a:rPr lang="en-GB" sz="2400" b="1" dirty="0">
                <a:solidFill>
                  <a:srgbClr val="00B050"/>
                </a:solidFill>
                <a:latin typeface="Times New Roman" panose="02020603050405020304" pitchFamily="18" charset="0"/>
                <a:cs typeface="Times New Roman" panose="02020603050405020304" pitchFamily="18" charset="0"/>
              </a:rPr>
              <a:t>No. 986, 2014, </a:t>
            </a:r>
            <a:r>
              <a:rPr lang="en-GB" sz="2400" dirty="0">
                <a:solidFill>
                  <a:schemeClr val="accent5">
                    <a:lumMod val="50000"/>
                  </a:schemeClr>
                </a:solidFill>
                <a:latin typeface="Times New Roman" panose="02020603050405020304" pitchFamily="18" charset="0"/>
                <a:cs typeface="Times New Roman" panose="02020603050405020304" pitchFamily="18" charset="0"/>
              </a:rPr>
              <a:t>which </a:t>
            </a:r>
            <a:r>
              <a:rPr lang="en-GB" sz="2400" b="1" dirty="0">
                <a:solidFill>
                  <a:schemeClr val="accent5">
                    <a:lumMod val="50000"/>
                  </a:schemeClr>
                </a:solidFill>
                <a:latin typeface="Times New Roman" panose="02020603050405020304" pitchFamily="18" charset="0"/>
                <a:cs typeface="Times New Roman" panose="02020603050405020304" pitchFamily="18" charset="0"/>
              </a:rPr>
              <a:t>includes the following section-</a:t>
            </a:r>
            <a:endParaRPr lang="en-GB" sz="2400" dirty="0">
              <a:solidFill>
                <a:schemeClr val="accent5">
                  <a:lumMod val="50000"/>
                </a:schemeClr>
              </a:solidFill>
              <a:latin typeface="Times New Roman" panose="02020603050405020304" pitchFamily="18" charset="0"/>
              <a:cs typeface="Times New Roman" panose="02020603050405020304" pitchFamily="18" charset="0"/>
            </a:endParaRPr>
          </a:p>
          <a:p>
            <a:pPr algn="just"/>
            <a:endParaRPr lang="en-GB" sz="2400" dirty="0">
              <a:solidFill>
                <a:schemeClr val="accent5">
                  <a:lumMod val="50000"/>
                </a:schemeClr>
              </a:solidFill>
              <a:latin typeface="Times New Roman" panose="02020603050405020304" pitchFamily="18" charset="0"/>
              <a:cs typeface="Times New Roman" panose="02020603050405020304" pitchFamily="18" charset="0"/>
            </a:endParaRPr>
          </a:p>
          <a:p>
            <a:pPr algn="just"/>
            <a:r>
              <a:rPr lang="en-GB" sz="2000" dirty="0">
                <a:solidFill>
                  <a:schemeClr val="accent5">
                    <a:lumMod val="50000"/>
                  </a:schemeClr>
                </a:solidFill>
                <a:latin typeface="Times New Roman" panose="02020603050405020304" pitchFamily="18" charset="0"/>
                <a:cs typeface="Times New Roman" panose="02020603050405020304" pitchFamily="18" charset="0"/>
              </a:rPr>
              <a:t>Section 1  :  Pharmaceutical quality system</a:t>
            </a:r>
          </a:p>
          <a:p>
            <a:pPr algn="just"/>
            <a:r>
              <a:rPr lang="en-GB" sz="2000" dirty="0">
                <a:solidFill>
                  <a:schemeClr val="accent5">
                    <a:lumMod val="50000"/>
                  </a:schemeClr>
                </a:solidFill>
                <a:latin typeface="Times New Roman" panose="02020603050405020304" pitchFamily="18" charset="0"/>
                <a:cs typeface="Times New Roman" panose="02020603050405020304" pitchFamily="18" charset="0"/>
              </a:rPr>
              <a:t>Section 2  :  Good manufacturing practices for pharmaceutical products </a:t>
            </a:r>
          </a:p>
          <a:p>
            <a:pPr algn="just"/>
            <a:r>
              <a:rPr lang="en-GB" sz="2000" dirty="0">
                <a:solidFill>
                  <a:schemeClr val="accent5">
                    <a:lumMod val="50000"/>
                  </a:schemeClr>
                </a:solidFill>
                <a:latin typeface="Times New Roman" panose="02020603050405020304" pitchFamily="18" charset="0"/>
                <a:cs typeface="Times New Roman" panose="02020603050405020304" pitchFamily="18" charset="0"/>
              </a:rPr>
              <a:t>Section 7  :  Contract production, analysis and other activities </a:t>
            </a:r>
          </a:p>
          <a:p>
            <a:pPr algn="just"/>
            <a:r>
              <a:rPr lang="en-GB" sz="2000" dirty="0">
                <a:solidFill>
                  <a:schemeClr val="accent5">
                    <a:lumMod val="50000"/>
                  </a:schemeClr>
                </a:solidFill>
                <a:latin typeface="Times New Roman" panose="02020603050405020304" pitchFamily="18" charset="0"/>
                <a:cs typeface="Times New Roman" panose="02020603050405020304" pitchFamily="18" charset="0"/>
              </a:rPr>
              <a:t>Section 17:  Good practices in quality control.</a:t>
            </a:r>
          </a:p>
          <a:p>
            <a:pPr algn="just"/>
            <a:r>
              <a:rPr lang="en-GB" sz="2000" dirty="0">
                <a:solidFill>
                  <a:schemeClr val="accent5">
                    <a:lumMod val="50000"/>
                  </a:schemeClr>
                </a:solidFill>
                <a:latin typeface="Times New Roman" panose="02020603050405020304" pitchFamily="18" charset="0"/>
                <a:cs typeface="Times New Roman" panose="02020603050405020304" pitchFamily="18" charset="0"/>
              </a:rPr>
              <a:t> </a:t>
            </a:r>
            <a:endParaRPr lang="en-BD" sz="2000"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F1D39EF1-A317-1B46-FCEA-7AF5477D1C69}"/>
              </a:ext>
            </a:extLst>
          </p:cNvPr>
          <p:cNvSpPr>
            <a:spLocks noGrp="1"/>
          </p:cNvSpPr>
          <p:nvPr>
            <p:ph type="sldNum" sz="quarter" idx="12"/>
          </p:nvPr>
        </p:nvSpPr>
        <p:spPr/>
        <p:txBody>
          <a:bodyPr/>
          <a:lstStyle/>
          <a:p>
            <a:fld id="{0769F0C5-52D3-9E4A-B1F4-6AB16662BC82}" type="slidenum">
              <a:rPr lang="en-BD" smtClean="0"/>
              <a:t>8</a:t>
            </a:fld>
            <a:endParaRPr lang="en-BD"/>
          </a:p>
        </p:txBody>
      </p:sp>
    </p:spTree>
    <p:extLst>
      <p:ext uri="{BB962C8B-B14F-4D97-AF65-F5344CB8AC3E}">
        <p14:creationId xmlns:p14="http://schemas.microsoft.com/office/powerpoint/2010/main" val="147356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89999" y="1567227"/>
            <a:ext cx="4768563" cy="2696095"/>
          </a:xfrm>
          <a:prstGeom prst="rect">
            <a:avLst/>
          </a:prstGeom>
        </p:spPr>
        <p:txBody>
          <a:bodyPr vert="horz" wrap="square" lIns="0" tIns="11403" rIns="0" bIns="0" rtlCol="0" anchor="ctr">
            <a:spAutoFit/>
          </a:bodyPr>
          <a:lstStyle/>
          <a:p>
            <a:pPr marL="74389" marR="4344" indent="-64073">
              <a:lnSpc>
                <a:spcPct val="100000"/>
              </a:lnSpc>
              <a:spcBef>
                <a:spcPts val="90"/>
              </a:spcBef>
            </a:pPr>
            <a:r>
              <a:rPr sz="5815" dirty="0">
                <a:solidFill>
                  <a:srgbClr val="001F5F"/>
                </a:solidFill>
                <a:latin typeface="Arial MT"/>
                <a:cs typeface="Arial MT"/>
              </a:rPr>
              <a:t>What is </a:t>
            </a:r>
            <a:r>
              <a:rPr sz="5815" spc="-17" dirty="0">
                <a:solidFill>
                  <a:srgbClr val="001F5F"/>
                </a:solidFill>
                <a:latin typeface="Arial MT"/>
                <a:cs typeface="Arial MT"/>
              </a:rPr>
              <a:t>Good </a:t>
            </a:r>
            <a:r>
              <a:rPr sz="5815" spc="-9" dirty="0">
                <a:solidFill>
                  <a:srgbClr val="001F5F"/>
                </a:solidFill>
                <a:latin typeface="Arial MT"/>
                <a:cs typeface="Arial MT"/>
              </a:rPr>
              <a:t>Manufacturing</a:t>
            </a:r>
            <a:endParaRPr sz="5815">
              <a:latin typeface="Arial MT"/>
              <a:cs typeface="Arial MT"/>
            </a:endParaRPr>
          </a:p>
          <a:p>
            <a:pPr marL="689595">
              <a:lnSpc>
                <a:spcPct val="100000"/>
              </a:lnSpc>
            </a:pPr>
            <a:r>
              <a:rPr sz="5815" spc="-9" dirty="0">
                <a:solidFill>
                  <a:srgbClr val="001F5F"/>
                </a:solidFill>
                <a:latin typeface="Arial MT"/>
                <a:cs typeface="Arial MT"/>
              </a:rPr>
              <a:t>Practices?</a:t>
            </a:r>
            <a:endParaRPr sz="5815">
              <a:latin typeface="Arial MT"/>
              <a:cs typeface="Arial MT"/>
            </a:endParaRPr>
          </a:p>
        </p:txBody>
      </p:sp>
      <p:sp>
        <p:nvSpPr>
          <p:cNvPr id="3" name="object 3"/>
          <p:cNvSpPr txBox="1">
            <a:spLocks noGrp="1"/>
          </p:cNvSpPr>
          <p:nvPr>
            <p:ph type="sldNum" sz="quarter" idx="12"/>
          </p:nvPr>
        </p:nvSpPr>
        <p:spPr>
          <a:xfrm>
            <a:off x="6798377" y="6271985"/>
            <a:ext cx="1759297" cy="235728"/>
          </a:xfrm>
          <a:prstGeom prst="rect">
            <a:avLst/>
          </a:prstGeom>
        </p:spPr>
        <p:txBody>
          <a:bodyPr vert="horz" wrap="square" lIns="0" tIns="24977" rIns="0" bIns="0" rtlCol="0" anchor="ctr">
            <a:spAutoFit/>
          </a:bodyPr>
          <a:lstStyle/>
          <a:p>
            <a:pPr marL="32579">
              <a:spcBef>
                <a:spcPts val="196"/>
              </a:spcBef>
            </a:pPr>
            <a:fld id="{81D60167-4931-47E6-BA6A-407CBD079E47}" type="slidenum">
              <a:rPr b="1" dirty="0"/>
              <a:pPr marL="32579">
                <a:spcBef>
                  <a:spcPts val="196"/>
                </a:spcBef>
              </a:pPr>
              <a:t>9</a:t>
            </a:fld>
            <a:r>
              <a:rPr b="1" spc="-64" dirty="0"/>
              <a:t> </a:t>
            </a:r>
            <a:r>
              <a:rPr sz="2052" b="1" spc="-64" baseline="12152" dirty="0">
                <a:solidFill>
                  <a:srgbClr val="FFFFFF"/>
                </a:solidFill>
                <a:latin typeface="Times New Roman"/>
                <a:cs typeface="Times New Roman"/>
              </a:rPr>
              <a:t>|</a:t>
            </a:r>
            <a:endParaRPr sz="2052" b="1" baseline="12152" dirty="0">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3454</TotalTime>
  <Words>2698</Words>
  <Application>Microsoft Macintosh PowerPoint</Application>
  <PresentationFormat>On-screen Show (4:3)</PresentationFormat>
  <Paragraphs>290</Paragraphs>
  <Slides>37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37</vt:i4>
      </vt:variant>
    </vt:vector>
  </HeadingPairs>
  <TitlesOfParts>
    <vt:vector size="47" baseType="lpstr">
      <vt:lpstr>Aptos</vt:lpstr>
      <vt:lpstr>Arial</vt:lpstr>
      <vt:lpstr>Arial MT</vt:lpstr>
      <vt:lpstr>Calibri</vt:lpstr>
      <vt:lpstr>Calibri Light</vt:lpstr>
      <vt:lpstr>Nikosh</vt:lpstr>
      <vt:lpstr>Tahoma</vt:lpstr>
      <vt:lpstr>Times New Roman</vt:lpstr>
      <vt:lpstr>Wingdings</vt:lpstr>
      <vt:lpstr>Office Theme</vt:lpstr>
      <vt:lpstr>PowerPoint Presentation</vt:lpstr>
      <vt:lpstr>PowerPoint Presentation</vt:lpstr>
      <vt:lpstr>Tragic incidents of 20th century vs. birth of GMP</vt:lpstr>
      <vt:lpstr>Tragic incidents of 20th century vs. birth of GMP</vt:lpstr>
      <vt:lpstr>Tragic incidents of 20th century vs. birth of GMP</vt:lpstr>
      <vt:lpstr>Tragic incidents of 20th century vs. birth of GMP</vt:lpstr>
      <vt:lpstr>Tragic incidents of 20th century vs. birth of GMP</vt:lpstr>
      <vt:lpstr>PowerPoint Presentation</vt:lpstr>
      <vt:lpstr>What is Good Manufacturing Practices?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Quality management in the medicines industry </vt:lpstr>
      <vt:lpstr>Quality Management (cont.)</vt:lpstr>
      <vt:lpstr>Pharmaceutical Quality System (PQS*)</vt:lpstr>
      <vt:lpstr>PQS (cont.)</vt:lpstr>
      <vt:lpstr>Scope :  PQS  vs  GMP</vt:lpstr>
      <vt:lpstr>PQS and QRM</vt:lpstr>
      <vt:lpstr>PQS   (cont.)</vt:lpstr>
      <vt:lpstr>Relationships of Quality</vt:lpstr>
      <vt:lpstr>PowerPoint Presentation</vt:lpstr>
      <vt:lpstr>GMP for pharmaceutical products </vt:lpstr>
      <vt:lpstr>PowerPoint Presentation</vt:lpstr>
      <vt:lpstr>sanitation and hygiene</vt:lpstr>
      <vt:lpstr>Personal hygiene </vt:lpstr>
      <vt:lpstr>Qualification and Validation</vt:lpstr>
      <vt:lpstr> Complaints </vt:lpstr>
      <vt:lpstr>Product recalls </vt:lpstr>
      <vt:lpstr>Personnel </vt:lpstr>
      <vt:lpstr>Personnel   (cont.) </vt:lpstr>
      <vt:lpstr>Training</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MOHID ISLAM</dc:creator>
  <cp:lastModifiedBy>MD MOHID ISLAM</cp:lastModifiedBy>
  <cp:revision>20</cp:revision>
  <dcterms:created xsi:type="dcterms:W3CDTF">2023-12-03T15:08:14Z</dcterms:created>
  <dcterms:modified xsi:type="dcterms:W3CDTF">2024-12-16T19:51:33Z</dcterms:modified>
</cp:coreProperties>
</file>